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8" r:id="rId1"/>
  </p:sldMasterIdLst>
  <p:notesMasterIdLst>
    <p:notesMasterId r:id="rId13"/>
  </p:notesMasterIdLst>
  <p:sldIdLst>
    <p:sldId id="256" r:id="rId2"/>
    <p:sldId id="257" r:id="rId3"/>
    <p:sldId id="277" r:id="rId4"/>
    <p:sldId id="285" r:id="rId5"/>
    <p:sldId id="278" r:id="rId6"/>
    <p:sldId id="263" r:id="rId7"/>
    <p:sldId id="286" r:id="rId8"/>
    <p:sldId id="284" r:id="rId9"/>
    <p:sldId id="287" r:id="rId10"/>
    <p:sldId id="265" r:id="rId11"/>
    <p:sldId id="282" r:id="rId12"/>
  </p:sldIdLst>
  <p:sldSz cx="9144000" cy="6858000" type="screen4x3"/>
  <p:notesSz cx="6858000" cy="9144000"/>
  <p:embeddedFontLst>
    <p:embeddedFont>
      <p:font typeface="Wingdings 2" panose="05020102010507070707" pitchFamily="18" charset="2"/>
      <p:regular r:id="rId14"/>
    </p:embeddedFont>
    <p:embeddedFont>
      <p:font typeface="Comic Sans MS" panose="030F0702030302020204" pitchFamily="66" charset="0"/>
      <p:regular r:id="rId15"/>
      <p:bold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FontAwesome" pitchFamily="2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A4E0108-4174-4E4C-9FE2-91AFA3985C7D}">
          <p14:sldIdLst>
            <p14:sldId id="256"/>
            <p14:sldId id="257"/>
            <p14:sldId id="277"/>
            <p14:sldId id="285"/>
            <p14:sldId id="278"/>
            <p14:sldId id="263"/>
            <p14:sldId id="286"/>
            <p14:sldId id="284"/>
            <p14:sldId id="287"/>
            <p14:sldId id="265"/>
            <p14:sldId id="28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08" autoAdjust="0"/>
    <p:restoredTop sz="94670" autoAdjust="0"/>
  </p:normalViewPr>
  <p:slideViewPr>
    <p:cSldViewPr>
      <p:cViewPr varScale="1">
        <p:scale>
          <a:sx n="110" d="100"/>
          <a:sy n="110" d="100"/>
        </p:scale>
        <p:origin x="-10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494BA6-3CB9-4432-B68E-D7A32270C827}" type="datetimeFigureOut">
              <a:rPr lang="en-GB" smtClean="0"/>
              <a:t>27/09/2017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04618-B67A-4C2F-A2AA-A17B06C05D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461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22A3DFE-C8ED-493F-A9FA-9D94F6A4E275}" type="datetimeFigureOut">
              <a:rPr lang="en-GB" smtClean="0"/>
              <a:t>27/09/2017</a:t>
            </a:fld>
            <a:endParaRPr lang="en-GB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27/09/2017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27/09/2017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27/09/2017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27/09/2017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27/09/2017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27/09/2017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27/09/2017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27/09/2017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27/09/2017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27/09/2017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22A3DFE-C8ED-493F-A9FA-9D94F6A4E275}" type="datetimeFigureOut">
              <a:rPr lang="en-GB" smtClean="0"/>
              <a:t>27/09/2017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indsetsonline.co.uk" TargetMode="External"/><Relationship Id="rId3" Type="http://schemas.openxmlformats.org/officeDocument/2006/relationships/image" Target="../media/image7.png"/><Relationship Id="rId7" Type="http://schemas.openxmlformats.org/officeDocument/2006/relationships/hyperlink" Target="http://www.redfernelectronics.co.uk" TargetMode="External"/><Relationship Id="rId2" Type="http://schemas.openxmlformats.org/officeDocument/2006/relationships/hyperlink" Target="http://www.mindsetsonline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reativecommons.org/licenses/by-nc-sa/4.0/" TargetMode="External"/><Relationship Id="rId5" Type="http://schemas.openxmlformats.org/officeDocument/2006/relationships/image" Target="../media/image8.png"/><Relationship Id="rId4" Type="http://schemas.openxmlformats.org/officeDocument/2006/relationships/hyperlink" Target="http://www.redfernelectronics.co.uk/" TargetMode="External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008" y="2708476"/>
            <a:ext cx="3528391" cy="1702160"/>
          </a:xfrm>
        </p:spPr>
        <p:txBody>
          <a:bodyPr>
            <a:normAutofit fontScale="90000"/>
          </a:bodyPr>
          <a:lstStyle/>
          <a:p>
            <a:r>
              <a:rPr lang="en-GB" u="sng" dirty="0" smtClean="0"/>
              <a:t>LO: </a:t>
            </a:r>
            <a:r>
              <a:rPr lang="en-GB" u="sng" dirty="0" smtClean="0"/>
              <a:t>To design and program a room of a ‘Haunted House.’</a:t>
            </a:r>
            <a:endParaRPr lang="en-GB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Context</a:t>
            </a:r>
            <a:r>
              <a:rPr lang="en-GB" dirty="0" smtClean="0"/>
              <a:t>: Haunted House</a:t>
            </a:r>
            <a:endParaRPr lang="en-GB" dirty="0"/>
          </a:p>
        </p:txBody>
      </p:sp>
      <p:pic>
        <p:nvPicPr>
          <p:cNvPr id="5123" name="Picture 3" descr="C:\Users\daniel\AppData\Local\Microsoft\Windows\Temporary Internet Files\Content.IE5\T62ZCJ97\2981278818_4ed2657b5a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" b="93400" l="3200" r="9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5326">
            <a:off x="37374" y="90932"/>
            <a:ext cx="710140" cy="80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796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Plenary: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en-GB" dirty="0" smtClean="0"/>
              <a:t>Build the house!</a:t>
            </a:r>
          </a:p>
          <a:p>
            <a:pPr marL="68580" indent="0">
              <a:buNone/>
            </a:pPr>
            <a:endParaRPr lang="en-GB" dirty="0"/>
          </a:p>
          <a:p>
            <a:pPr marL="68580" indent="0">
              <a:buNone/>
            </a:pPr>
            <a:r>
              <a:rPr lang="en-GB" dirty="0" smtClean="0"/>
              <a:t>Have a look at everyone else’s work.</a:t>
            </a:r>
          </a:p>
          <a:p>
            <a:pPr marL="68580" indent="0">
              <a:buNone/>
            </a:pPr>
            <a:endParaRPr lang="en-GB" dirty="0"/>
          </a:p>
          <a:p>
            <a:pPr marL="68580" indent="0">
              <a:buNone/>
            </a:pPr>
            <a:r>
              <a:rPr lang="en-GB" dirty="0" smtClean="0"/>
              <a:t>Discuss: ‘If you were to make this again, what would you do differently?’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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699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7544" y="1834734"/>
            <a:ext cx="8208912" cy="4632964"/>
            <a:chOff x="467544" y="1834734"/>
            <a:chExt cx="8208912" cy="4632964"/>
          </a:xfrm>
        </p:grpSpPr>
        <p:pic>
          <p:nvPicPr>
            <p:cNvPr id="5" name="Picture 4">
              <a:hlinkClick r:id="rId2"/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834734"/>
              <a:ext cx="1944216" cy="1388332"/>
            </a:xfrm>
            <a:prstGeom prst="rect">
              <a:avLst/>
            </a:prstGeom>
          </p:spPr>
        </p:pic>
        <p:pic>
          <p:nvPicPr>
            <p:cNvPr id="6" name="Picture 5">
              <a:hlinkClick r:id="rId4"/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9526" y="2060848"/>
              <a:ext cx="3370927" cy="936104"/>
            </a:xfrm>
            <a:prstGeom prst="rect">
              <a:avLst/>
            </a:prstGeom>
          </p:spPr>
        </p:pic>
        <p:sp>
          <p:nvSpPr>
            <p:cNvPr id="7" name="Text Box 2"/>
            <p:cNvSpPr txBox="1">
              <a:spLocks noChangeArrowheads="1"/>
            </p:cNvSpPr>
            <p:nvPr/>
          </p:nvSpPr>
          <p:spPr bwMode="auto">
            <a:xfrm>
              <a:off x="467544" y="5301208"/>
              <a:ext cx="8208912" cy="1166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 smtClean="0">
                  <a:effectLst/>
                  <a:latin typeface="Arial"/>
                  <a:ea typeface="Calibri"/>
                  <a:cs typeface="Times New Roman"/>
                </a:rPr>
                <a:t>This 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work is licensed under the Creative Commons Attribution-</a:t>
              </a:r>
              <a:r>
                <a:rPr lang="en-GB" sz="1400" dirty="0" err="1">
                  <a:effectLst/>
                  <a:latin typeface="Arial"/>
                  <a:ea typeface="Calibri"/>
                  <a:cs typeface="Times New Roman"/>
                </a:rPr>
                <a:t>NonCommercial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-</a:t>
              </a:r>
              <a:r>
                <a:rPr lang="en-GB" sz="1400" dirty="0" err="1">
                  <a:effectLst/>
                  <a:latin typeface="Arial"/>
                  <a:ea typeface="Calibri"/>
                  <a:cs typeface="Times New Roman"/>
                </a:rPr>
                <a:t>ShareAlike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4.0 International License. To view a copy of this license, visit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6"/>
                </a:rPr>
                <a:t>http://creativecommons.org/licenses/by-nc-sa/4.0/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. For permissions or attribution contact: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7"/>
                </a:rPr>
                <a:t>www.redfernelectronics.co.uk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or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8"/>
                </a:rPr>
                <a:t>www.mindsetsonline.co.uk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</a:t>
              </a:r>
              <a:endParaRPr lang="en-GB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pic>
          <p:nvPicPr>
            <p:cNvPr id="9" name="Picture 8" descr="by-nc-sa"/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8663" y="4803647"/>
              <a:ext cx="1420890" cy="50405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30477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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 smtClean="0"/>
              <a:t>We are all going to be working collaboratively (together).</a:t>
            </a:r>
            <a:endParaRPr lang="en-GB" dirty="0"/>
          </a:p>
        </p:txBody>
      </p:sp>
      <p:sp>
        <p:nvSpPr>
          <p:cNvPr id="9" name="Title 4"/>
          <p:cNvSpPr txBox="1">
            <a:spLocks/>
          </p:cNvSpPr>
          <p:nvPr/>
        </p:nvSpPr>
        <p:spPr>
          <a:xfrm>
            <a:off x="1195890" y="2513906"/>
            <a:ext cx="7024744" cy="134714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GB" dirty="0" smtClean="0"/>
              <a:t>You are going to put into practise all of the work programming/Crumble work we have been doing.</a:t>
            </a:r>
            <a:endParaRPr lang="en-GB" dirty="0"/>
          </a:p>
        </p:txBody>
      </p:sp>
      <p:sp>
        <p:nvSpPr>
          <p:cNvPr id="10" name="Title 4"/>
          <p:cNvSpPr txBox="1">
            <a:spLocks/>
          </p:cNvSpPr>
          <p:nvPr/>
        </p:nvSpPr>
        <p:spPr>
          <a:xfrm>
            <a:off x="1348290" y="4005064"/>
            <a:ext cx="7024744" cy="105419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GB" dirty="0" smtClean="0"/>
              <a:t>By…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7127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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…designing and making a class haunted house.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43492" y="2555776"/>
            <a:ext cx="6777317" cy="3276853"/>
          </a:xfrm>
        </p:spPr>
        <p:txBody>
          <a:bodyPr/>
          <a:lstStyle/>
          <a:p>
            <a:pPr marL="68580" indent="0" algn="ctr">
              <a:buNone/>
            </a:pPr>
            <a:r>
              <a:rPr lang="en-GB" dirty="0" smtClean="0"/>
              <a:t>You will be working in groups to design the room(box) of the haunted house.</a:t>
            </a:r>
          </a:p>
        </p:txBody>
      </p:sp>
      <p:pic>
        <p:nvPicPr>
          <p:cNvPr id="1026" name="Picture 2" descr="Haunted House Pl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66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5372">
            <a:off x="586122" y="3080063"/>
            <a:ext cx="2779890" cy="3335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0235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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1664" y="1844824"/>
            <a:ext cx="6332923" cy="2880320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en-GB" sz="3200" dirty="0" smtClean="0"/>
              <a:t>Your room needs to:</a:t>
            </a:r>
          </a:p>
          <a:p>
            <a:pPr lvl="1"/>
            <a:r>
              <a:rPr lang="en-GB" sz="2800" dirty="0"/>
              <a:t>b</a:t>
            </a:r>
            <a:r>
              <a:rPr lang="en-GB" sz="2800" dirty="0" smtClean="0"/>
              <a:t>e animated and/or interactive;</a:t>
            </a:r>
          </a:p>
          <a:p>
            <a:pPr lvl="1"/>
            <a:r>
              <a:rPr lang="en-GB" sz="2800" dirty="0"/>
              <a:t>u</a:t>
            </a:r>
            <a:r>
              <a:rPr lang="en-GB" sz="2800" dirty="0" smtClean="0"/>
              <a:t>se the Crumble and different Crumbs(components);</a:t>
            </a:r>
          </a:p>
          <a:p>
            <a:pPr lvl="1"/>
            <a:r>
              <a:rPr lang="en-GB" sz="2800" dirty="0" smtClean="0"/>
              <a:t>look nice!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572486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1069843" y="1252002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7452320" y="0"/>
            <a:ext cx="7200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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9843" y="2348880"/>
            <a:ext cx="702474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/>
              <a:t>Discuss your initial thoughts and ideas…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1588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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Complete sections 1-3</a:t>
            </a:r>
            <a:endParaRPr lang="en-GB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492896"/>
            <a:ext cx="3014915" cy="3508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318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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771992"/>
          </a:xfrm>
        </p:spPr>
        <p:txBody>
          <a:bodyPr>
            <a:normAutofit/>
          </a:bodyPr>
          <a:lstStyle/>
          <a:p>
            <a:pPr algn="ctr"/>
            <a:r>
              <a:rPr lang="en-GB" sz="3200" dirty="0" smtClean="0"/>
              <a:t>Now you’ve planned your room, you need to think about ‘how’ it’s going to work.</a:t>
            </a:r>
            <a:endParaRPr lang="en-GB" sz="32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43492" y="3284984"/>
            <a:ext cx="6777317" cy="2547645"/>
          </a:xfrm>
        </p:spPr>
        <p:txBody>
          <a:bodyPr/>
          <a:lstStyle/>
          <a:p>
            <a:pPr marL="68580" indent="0" algn="ctr">
              <a:buNone/>
            </a:pPr>
            <a:r>
              <a:rPr lang="en-GB" dirty="0" smtClean="0"/>
              <a:t>Discuss and write down your algorithm in section 4.</a:t>
            </a: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514" y="4077072"/>
            <a:ext cx="4914900" cy="24277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9739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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889168"/>
          </a:xfrm>
        </p:spPr>
        <p:txBody>
          <a:bodyPr/>
          <a:lstStyle/>
          <a:p>
            <a:pPr algn="ctr"/>
            <a:r>
              <a:rPr lang="en-GB" dirty="0" smtClean="0"/>
              <a:t>Let’s get started…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45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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27288" y="1268760"/>
            <a:ext cx="7024744" cy="889168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/>
              <a:t>Now you need to complete the evaluation section (5).</a:t>
            </a:r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798" y="2636911"/>
            <a:ext cx="4657725" cy="3400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301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Custom 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782</TotalTime>
  <Words>224</Words>
  <Application>Microsoft Office PowerPoint</Application>
  <PresentationFormat>On-screen Show (4:3)</PresentationFormat>
  <Paragraphs>33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Wingdings 2</vt:lpstr>
      <vt:lpstr>Comic Sans MS</vt:lpstr>
      <vt:lpstr>Calibri</vt:lpstr>
      <vt:lpstr>FontAwesome</vt:lpstr>
      <vt:lpstr>Times New Roman</vt:lpstr>
      <vt:lpstr>Austin</vt:lpstr>
      <vt:lpstr>LO: To design and program a room of a ‘Haunted House.’</vt:lpstr>
      <vt:lpstr>We are all going to be working collaboratively (together).</vt:lpstr>
      <vt:lpstr>…designing and making a class haunted house.</vt:lpstr>
      <vt:lpstr>PowerPoint Presentation</vt:lpstr>
      <vt:lpstr>Discuss your initial thoughts and ideas…</vt:lpstr>
      <vt:lpstr>Complete sections 1-3</vt:lpstr>
      <vt:lpstr>Now you’ve planned your room, you need to think about ‘how’ it’s going to work.</vt:lpstr>
      <vt:lpstr>Let’s get started…</vt:lpstr>
      <vt:lpstr>Now you need to complete the evaluation section (5).</vt:lpstr>
      <vt:lpstr>Plenary: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LO: To use repetition to control physical outputs</dc:title>
  <dc:creator>Daniel Betson</dc:creator>
  <cp:lastModifiedBy>Daniel Betson</cp:lastModifiedBy>
  <cp:revision>72</cp:revision>
  <dcterms:created xsi:type="dcterms:W3CDTF">2017-08-17T14:41:08Z</dcterms:created>
  <dcterms:modified xsi:type="dcterms:W3CDTF">2017-09-27T11:18:06Z</dcterms:modified>
</cp:coreProperties>
</file>