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87" r:id="rId4"/>
    <p:sldId id="286" r:id="rId5"/>
    <p:sldId id="288" r:id="rId6"/>
    <p:sldId id="289" r:id="rId7"/>
    <p:sldId id="290" r:id="rId8"/>
    <p:sldId id="283" r:id="rId9"/>
    <p:sldId id="263" r:id="rId10"/>
    <p:sldId id="285" r:id="rId11"/>
    <p:sldId id="265" r:id="rId12"/>
    <p:sldId id="28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87"/>
            <p14:sldId id="286"/>
            <p14:sldId id="288"/>
            <p14:sldId id="289"/>
            <p14:sldId id="290"/>
            <p14:sldId id="283"/>
            <p14:sldId id="263"/>
            <p14:sldId id="285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31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244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/" TargetMode="External"/><Relationship Id="rId3" Type="http://schemas.openxmlformats.org/officeDocument/2006/relationships/hyperlink" Target="http://www.redfernelectronics.co.uk" TargetMode="External"/><Relationship Id="rId7" Type="http://schemas.openxmlformats.org/officeDocument/2006/relationships/image" Target="../media/image13.tiff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dfernelectronics.co.uk/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://www.mindsetsonline.co.uk" TargetMode="External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Autofit/>
          </a:bodyPr>
          <a:lstStyle/>
          <a:p>
            <a:r>
              <a:rPr lang="en-GB" sz="2800" u="sng" dirty="0"/>
              <a:t>LO: To use an input and selection to control an output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Context: Use an LDR to control a nightlight</a:t>
            </a:r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03318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Challenge:</a:t>
            </a:r>
            <a:br>
              <a:rPr lang="en-GB" dirty="0"/>
            </a:b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6739B8-3F6B-2646-9958-AD58CFE341A9}"/>
              </a:ext>
            </a:extLst>
          </p:cNvPr>
          <p:cNvSpPr txBox="1"/>
          <p:nvPr/>
        </p:nvSpPr>
        <p:spPr>
          <a:xfrm>
            <a:off x="1218282" y="1628800"/>
            <a:ext cx="6849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you make your nightlight cycle through different </a:t>
            </a:r>
            <a:r>
              <a:rPr lang="en-US" dirty="0" err="1"/>
              <a:t>colours</a:t>
            </a:r>
            <a:r>
              <a:rPr lang="en-US" dirty="0"/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9D8B9F-547D-0444-949D-796160930AC7}"/>
              </a:ext>
            </a:extLst>
          </p:cNvPr>
          <p:cNvSpPr/>
          <p:nvPr/>
        </p:nvSpPr>
        <p:spPr>
          <a:xfrm>
            <a:off x="399698" y="3861048"/>
            <a:ext cx="83123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Greater Depth: Can you make it fade through different </a:t>
            </a:r>
            <a:r>
              <a:rPr lang="en-US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colours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038381-0C7F-E341-9515-E3F5DB1D8426}"/>
              </a:ext>
            </a:extLst>
          </p:cNvPr>
          <p:cNvSpPr txBox="1"/>
          <p:nvPr/>
        </p:nvSpPr>
        <p:spPr>
          <a:xfrm>
            <a:off x="1610184" y="6093296"/>
            <a:ext cx="589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Hint: you’ll need to check whether it’s light regularly!</a:t>
            </a:r>
          </a:p>
        </p:txBody>
      </p:sp>
    </p:spTree>
    <p:extLst>
      <p:ext uri="{BB962C8B-B14F-4D97-AF65-F5344CB8AC3E}">
        <p14:creationId xmlns:p14="http://schemas.microsoft.com/office/powerpoint/2010/main" val="20044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Plenary: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745" y="0"/>
            <a:ext cx="757701" cy="54868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0C940E-17D9-794B-B594-CDAA9B532F4C}"/>
              </a:ext>
            </a:extLst>
          </p:cNvPr>
          <p:cNvSpPr txBox="1"/>
          <p:nvPr/>
        </p:nvSpPr>
        <p:spPr>
          <a:xfrm>
            <a:off x="1091380" y="2383339"/>
            <a:ext cx="660789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would you do differently next time?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could you use this project to help you in the future?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could you take this project further?</a:t>
            </a: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4813737"/>
            <a:ext cx="8208912" cy="1664051"/>
            <a:chOff x="467544" y="4803647"/>
            <a:chExt cx="8208912" cy="1664051"/>
          </a:xfrm>
        </p:grpSpPr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This 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2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3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4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>
            <a:hlinkClick r:id="rId6"/>
            <a:extLst>
              <a:ext uri="{FF2B5EF4-FFF2-40B4-BE49-F238E27FC236}">
                <a16:creationId xmlns:a16="http://schemas.microsoft.com/office/drawing/2014/main" id="{93BB4A45-4B42-6242-A371-3A5E91FD16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031125"/>
            <a:ext cx="4811788" cy="1368152"/>
          </a:xfrm>
          <a:prstGeom prst="rect">
            <a:avLst/>
          </a:prstGeom>
        </p:spPr>
      </p:pic>
      <p:pic>
        <p:nvPicPr>
          <p:cNvPr id="8" name="Picture 7">
            <a:hlinkClick r:id="rId8"/>
            <a:extLst>
              <a:ext uri="{FF2B5EF4-FFF2-40B4-BE49-F238E27FC236}">
                <a16:creationId xmlns:a16="http://schemas.microsoft.com/office/drawing/2014/main" id="{09467BFE-C226-FA42-A9CC-B9242A6A435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1700808"/>
            <a:ext cx="3816235" cy="214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about a nightlight.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3" y="2323652"/>
            <a:ext cx="4032564" cy="3508977"/>
          </a:xfrm>
        </p:spPr>
        <p:txBody>
          <a:bodyPr/>
          <a:lstStyle/>
          <a:p>
            <a:r>
              <a:rPr lang="en-US" dirty="0"/>
              <a:t>What is it?</a:t>
            </a:r>
          </a:p>
          <a:p>
            <a:pPr marL="68580" indent="0">
              <a:buNone/>
            </a:pPr>
            <a:endParaRPr lang="en-US" dirty="0"/>
          </a:p>
          <a:p>
            <a:r>
              <a:rPr lang="en-US" dirty="0"/>
              <a:t>How does it work?</a:t>
            </a:r>
          </a:p>
          <a:p>
            <a:pPr marL="68580" indent="0">
              <a:buNone/>
            </a:pPr>
            <a:endParaRPr lang="en-US" dirty="0"/>
          </a:p>
          <a:p>
            <a:r>
              <a:rPr lang="en-US" dirty="0"/>
              <a:t>What must it contain?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E1E920-79D4-3F4B-8595-FDCC8B5FD4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6448" y="2526538"/>
            <a:ext cx="2417888" cy="181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694398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What would the algorithm for a nightlight be?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69C3D9-54B3-4642-AEF8-BC16EE3FE4D7}"/>
              </a:ext>
            </a:extLst>
          </p:cNvPr>
          <p:cNvSpPr txBox="1"/>
          <p:nvPr/>
        </p:nvSpPr>
        <p:spPr>
          <a:xfrm>
            <a:off x="2411760" y="1772695"/>
            <a:ext cx="3834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Don’t forget the input and output!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48EE02-957E-4C47-A807-0E64BD70D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369887"/>
              </p:ext>
            </p:extLst>
          </p:nvPr>
        </p:nvGraphicFramePr>
        <p:xfrm>
          <a:off x="1507862" y="2241497"/>
          <a:ext cx="6096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315621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820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215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553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742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537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58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379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595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154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87104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EBDDD43-36A4-AA4B-84FB-A97F5A6CB0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696936">
            <a:off x="768913" y="2065247"/>
            <a:ext cx="698166" cy="11096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7DE53C-A8D9-1A4C-8CE3-EF868481601D}"/>
              </a:ext>
            </a:extLst>
          </p:cNvPr>
          <p:cNvSpPr txBox="1"/>
          <p:nvPr/>
        </p:nvSpPr>
        <p:spPr>
          <a:xfrm>
            <a:off x="1681425" y="6049367"/>
            <a:ext cx="5926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Discuss with a </a:t>
            </a:r>
            <a:r>
              <a:rPr lang="en-US" dirty="0" err="1"/>
              <a:t>neighbouring</a:t>
            </a:r>
            <a:r>
              <a:rPr lang="en-US" dirty="0"/>
              <a:t> group  - are they similar?</a:t>
            </a:r>
          </a:p>
        </p:txBody>
      </p:sp>
    </p:spTree>
    <p:extLst>
      <p:ext uri="{BB962C8B-B14F-4D97-AF65-F5344CB8AC3E}">
        <p14:creationId xmlns:p14="http://schemas.microsoft.com/office/powerpoint/2010/main" val="262508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Connect your Crumble and Sparkle Matrix as shown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700294"/>
            <a:ext cx="6777317" cy="3132335"/>
          </a:xfrm>
        </p:spPr>
        <p:txBody>
          <a:bodyPr/>
          <a:lstStyle/>
          <a:p>
            <a:pPr marL="68580" indent="0" algn="ctr">
              <a:buNone/>
            </a:pPr>
            <a:r>
              <a:rPr lang="en-US" dirty="0"/>
              <a:t>Watch carefully!</a:t>
            </a:r>
          </a:p>
        </p:txBody>
      </p:sp>
    </p:spTree>
    <p:extLst>
      <p:ext uri="{BB962C8B-B14F-4D97-AF65-F5344CB8AC3E}">
        <p14:creationId xmlns:p14="http://schemas.microsoft.com/office/powerpoint/2010/main" val="223896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Work through the following: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4BA620-D9C8-D842-B52F-32248E56EA9A}"/>
              </a:ext>
            </a:extLst>
          </p:cNvPr>
          <p:cNvSpPr txBox="1"/>
          <p:nvPr/>
        </p:nvSpPr>
        <p:spPr>
          <a:xfrm>
            <a:off x="1891566" y="2780928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Can you turn all of the Sparkles blue?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5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Work through the following: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4BA620-D9C8-D842-B52F-32248E56EA9A}"/>
              </a:ext>
            </a:extLst>
          </p:cNvPr>
          <p:cNvSpPr txBox="1"/>
          <p:nvPr/>
        </p:nvSpPr>
        <p:spPr>
          <a:xfrm>
            <a:off x="1187624" y="1772816"/>
            <a:ext cx="66967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Connect the LDR to your Crumble and run the following program.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happens when you cover the LDR? Look at the variable value on you screen.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do you get the highest number? What about the lowest?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015D05-C421-5B40-87EC-B1DAB1464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4" y="2204864"/>
            <a:ext cx="2160240" cy="11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8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Work through the following: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4BA620-D9C8-D842-B52F-32248E56EA9A}"/>
              </a:ext>
            </a:extLst>
          </p:cNvPr>
          <p:cNvSpPr txBox="1"/>
          <p:nvPr/>
        </p:nvSpPr>
        <p:spPr>
          <a:xfrm>
            <a:off x="1891566" y="1871689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Can you use the following to help you make your automatic nightlight?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1DD76D-351D-F841-AA85-5AB7CB2ED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2677767"/>
            <a:ext cx="2063905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RGB values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Using the RGB values, it is possible to fade from one </a:t>
            </a:r>
            <a:r>
              <a:rPr lang="en-US" dirty="0" err="1"/>
              <a:t>colour</a:t>
            </a:r>
            <a:r>
              <a:rPr lang="en-US" dirty="0"/>
              <a:t> to another.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/>
              <a:t>What will this code do?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162FC3-DD77-5648-A2DA-3C5029F82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3925346"/>
            <a:ext cx="3128740" cy="202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3928" y="1412776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Embed projects into the lamp shades.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CF6EF8-90FD-F345-B7CF-100ACFB122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62164" y="2780928"/>
            <a:ext cx="24482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4808</TotalTime>
  <Words>309</Words>
  <Application>Microsoft Macintosh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Wingdings 2</vt:lpstr>
      <vt:lpstr>Austin</vt:lpstr>
      <vt:lpstr>LO: To use an input and selection to control an output</vt:lpstr>
      <vt:lpstr>Think about a nightlight.</vt:lpstr>
      <vt:lpstr>What would the algorithm for a nightlight be?</vt:lpstr>
      <vt:lpstr>Connect your Crumble and Sparkle Matrix as shown</vt:lpstr>
      <vt:lpstr>Work through the following:</vt:lpstr>
      <vt:lpstr>Work through the following:</vt:lpstr>
      <vt:lpstr>Work through the following:</vt:lpstr>
      <vt:lpstr>RGB values</vt:lpstr>
      <vt:lpstr>Embed projects into the lamp shades.</vt:lpstr>
      <vt:lpstr>Challenge: </vt:lpstr>
      <vt:lpstr>Plenary:</vt:lpstr>
      <vt:lpstr>PowerPoint Presentation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75</cp:revision>
  <dcterms:created xsi:type="dcterms:W3CDTF">2017-08-17T14:41:08Z</dcterms:created>
  <dcterms:modified xsi:type="dcterms:W3CDTF">2018-04-23T10:27:13Z</dcterms:modified>
</cp:coreProperties>
</file>