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257" r:id="rId3"/>
    <p:sldId id="278" r:id="rId4"/>
    <p:sldId id="263" r:id="rId5"/>
    <p:sldId id="283" r:id="rId6"/>
    <p:sldId id="284" r:id="rId7"/>
    <p:sldId id="285" r:id="rId8"/>
    <p:sldId id="265" r:id="rId9"/>
    <p:sldId id="28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A4E0108-4174-4E4C-9FE2-91AFA3985C7D}">
          <p14:sldIdLst>
            <p14:sldId id="256"/>
            <p14:sldId id="257"/>
            <p14:sldId id="278"/>
            <p14:sldId id="263"/>
            <p14:sldId id="283"/>
            <p14:sldId id="284"/>
            <p14:sldId id="285"/>
            <p14:sldId id="265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5" autoAdjust="0"/>
    <p:restoredTop sz="94679" autoAdjust="0"/>
  </p:normalViewPr>
  <p:slideViewPr>
    <p:cSldViewPr>
      <p:cViewPr varScale="1">
        <p:scale>
          <a:sx n="216" d="100"/>
          <a:sy n="216" d="100"/>
        </p:scale>
        <p:origin x="222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94BA6-3CB9-4432-B68E-D7A32270C827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704618-B67A-4C2F-A2AA-A17B06C05D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46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04618-B67A-4C2F-A2AA-A17B06C05D9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474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22A3DFE-C8ED-493F-A9FA-9D94F6A4E275}" type="datetimeFigureOut">
              <a:rPr lang="en-GB" smtClean="0"/>
              <a:t>20/11/2017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AB54FF7-38F5-4F44-9569-AC61B4D5C94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4" Type="http://schemas.openxmlformats.org/officeDocument/2006/relationships/image" Target="../media/image5.pn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hyperlink" Target="http://www.redfernelectronics.co.uk/" TargetMode="External"/><Relationship Id="rId5" Type="http://schemas.openxmlformats.org/officeDocument/2006/relationships/image" Target="../media/image12.png"/><Relationship Id="rId6" Type="http://schemas.openxmlformats.org/officeDocument/2006/relationships/hyperlink" Target="http://creativecommons.org/licenses/by-nc-sa/4.0/" TargetMode="External"/><Relationship Id="rId7" Type="http://schemas.openxmlformats.org/officeDocument/2006/relationships/hyperlink" Target="http://www.redfernelectronics.co.uk" TargetMode="External"/><Relationship Id="rId8" Type="http://schemas.openxmlformats.org/officeDocument/2006/relationships/hyperlink" Target="http://www.mindsetsonline.co.uk" TargetMode="External"/><Relationship Id="rId9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indsetsonline.co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2708476"/>
            <a:ext cx="3528391" cy="1702160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LO: To use an input to control a mechanism</a:t>
            </a:r>
            <a:endParaRPr lang="en-GB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Context: Flapping Angel</a:t>
            </a:r>
            <a:endParaRPr lang="en-GB" dirty="0"/>
          </a:p>
        </p:txBody>
      </p:sp>
      <p:pic>
        <p:nvPicPr>
          <p:cNvPr id="4" name="Picture 3" descr="../../../../Downloads/christmas-2936796_64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8847">
            <a:off x="239688" y="267208"/>
            <a:ext cx="527720" cy="4388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796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07696" y="971871"/>
            <a:ext cx="7024744" cy="1143000"/>
          </a:xfrm>
        </p:spPr>
        <p:txBody>
          <a:bodyPr/>
          <a:lstStyle/>
          <a:p>
            <a:r>
              <a:rPr lang="en-GB" dirty="0" smtClean="0"/>
              <a:t>Show children the angel.</a:t>
            </a:r>
            <a:endParaRPr lang="en-GB" dirty="0"/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2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</p:spPr>
      </p:pic>
      <p:sp>
        <p:nvSpPr>
          <p:cNvPr id="8" name="Title 4"/>
          <p:cNvSpPr txBox="1">
            <a:spLocks/>
          </p:cNvSpPr>
          <p:nvPr/>
        </p:nvSpPr>
        <p:spPr>
          <a:xfrm>
            <a:off x="1043492" y="804872"/>
            <a:ext cx="7024744" cy="67314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Discuss the following questions:</a:t>
            </a:r>
            <a:endParaRPr lang="en-GB" dirty="0"/>
          </a:p>
        </p:txBody>
      </p:sp>
      <p:sp>
        <p:nvSpPr>
          <p:cNvPr id="10" name="Content Placeholder 3"/>
          <p:cNvSpPr txBox="1">
            <a:spLocks/>
          </p:cNvSpPr>
          <p:nvPr/>
        </p:nvSpPr>
        <p:spPr>
          <a:xfrm>
            <a:off x="1063897" y="1556792"/>
            <a:ext cx="6777317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Tx/>
              <a:buSzTx/>
              <a:buFontTx/>
              <a:buNone/>
            </a:pPr>
            <a:r>
              <a:rPr lang="en-US" dirty="0" smtClean="0"/>
              <a:t>How does the angel work?</a:t>
            </a:r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</a:pPr>
            <a:r>
              <a:rPr lang="en-US" dirty="0" smtClean="0"/>
              <a:t>What would the algorithm to control it be?</a:t>
            </a:r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ClrTx/>
              <a:buSzTx/>
              <a:buFontTx/>
              <a:buNone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814474"/>
              </p:ext>
            </p:extLst>
          </p:nvPr>
        </p:nvGraphicFramePr>
        <p:xfrm>
          <a:off x="1507864" y="3648200"/>
          <a:ext cx="6096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00807">
            <a:off x="548102" y="3071820"/>
            <a:ext cx="1412776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88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39322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Program your Crumble to ’run the algorithm’.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18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899592" y="14127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1073623" y="1984276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22" name="Title 4"/>
          <p:cNvSpPr txBox="1">
            <a:spLocks/>
          </p:cNvSpPr>
          <p:nvPr/>
        </p:nvSpPr>
        <p:spPr>
          <a:xfrm>
            <a:off x="683568" y="2513906"/>
            <a:ext cx="7848872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pic>
        <p:nvPicPr>
          <p:cNvPr id="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655" y="0"/>
            <a:ext cx="884712" cy="57283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67544" y="1194470"/>
            <a:ext cx="8280920" cy="107555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Now we are going to make our angels</a:t>
            </a:r>
            <a:r>
              <a:rPr lang="mr-IN" dirty="0" smtClean="0"/>
              <a:t>…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2500652"/>
            <a:ext cx="5400960" cy="3744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105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1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5"/>
          <p:cNvSpPr txBox="1">
            <a:spLocks/>
          </p:cNvSpPr>
          <p:nvPr/>
        </p:nvSpPr>
        <p:spPr>
          <a:xfrm>
            <a:off x="1069843" y="1252002"/>
            <a:ext cx="7024744" cy="5715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3416" y="1194930"/>
            <a:ext cx="8064896" cy="1027281"/>
          </a:xfrm>
        </p:spPr>
        <p:txBody>
          <a:bodyPr>
            <a:normAutofit fontScale="90000"/>
          </a:bodyPr>
          <a:lstStyle/>
          <a:p>
            <a:r>
              <a:rPr lang="en-GB" sz="2800" dirty="0" smtClean="0"/>
              <a:t>We want to control our angel with a switch.</a:t>
            </a:r>
            <a:br>
              <a:rPr lang="en-GB" sz="2800" dirty="0" smtClean="0"/>
            </a:br>
            <a:r>
              <a:rPr lang="en-GB" sz="2800" dirty="0" smtClean="0"/>
              <a:t> </a:t>
            </a:r>
            <a:br>
              <a:rPr lang="en-GB" sz="2800" dirty="0" smtClean="0"/>
            </a:br>
            <a:r>
              <a:rPr lang="en-GB" sz="2800" dirty="0" smtClean="0"/>
              <a:t>What would the algorithm for this be?</a:t>
            </a:r>
            <a:endParaRPr lang="en-GB" sz="2800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082" y="24853"/>
            <a:ext cx="636099" cy="496952"/>
          </a:xfr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547295"/>
              </p:ext>
            </p:extLst>
          </p:nvPr>
        </p:nvGraphicFramePr>
        <p:xfrm>
          <a:off x="1507864" y="2492896"/>
          <a:ext cx="60960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6236" y="769614"/>
            <a:ext cx="1087431" cy="10874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00807">
            <a:off x="470404" y="1847684"/>
            <a:ext cx="1412776" cy="14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93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11560" y="1556792"/>
            <a:ext cx="7992888" cy="745152"/>
          </a:xfrm>
        </p:spPr>
        <p:txBody>
          <a:bodyPr>
            <a:noAutofit/>
          </a:bodyPr>
          <a:lstStyle/>
          <a:p>
            <a:r>
              <a:rPr lang="en-GB" sz="2800" dirty="0" smtClean="0"/>
              <a:t>Program your angel to start flapping when you push the switch and then stop when you press it again.</a:t>
            </a:r>
            <a:endParaRPr lang="en-GB" sz="2800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54" y="15307"/>
            <a:ext cx="531580" cy="531580"/>
          </a:xfrm>
        </p:spPr>
      </p:pic>
      <p:sp>
        <p:nvSpPr>
          <p:cNvPr id="4" name="Rectangle 3"/>
          <p:cNvSpPr/>
          <p:nvPr/>
        </p:nvSpPr>
        <p:spPr>
          <a:xfrm>
            <a:off x="611560" y="5085184"/>
            <a:ext cx="78488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GB" sz="2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Greater Depth: </a:t>
            </a:r>
            <a:r>
              <a:rPr lang="en-GB" sz="240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Can you use an LDR to control your angel?</a:t>
            </a:r>
          </a:p>
          <a:p>
            <a:r>
              <a:rPr lang="en-GB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e.g. it starts flapping when you are closer than 20cm.</a:t>
            </a:r>
            <a:endParaRPr lang="en-GB" sz="240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636" y="2492896"/>
            <a:ext cx="2843808" cy="21328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0458" y="3068960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Hint: this may be useful </a:t>
            </a:r>
            <a:r>
              <a:rPr lang="en-US" sz="1600" dirty="0" smtClean="0">
                <a:sym typeface="Wingdings"/>
              </a:rPr>
              <a:t>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0440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Plenary:</a:t>
            </a:r>
            <a:endParaRPr lang="en-GB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745" y="0"/>
            <a:ext cx="757701" cy="548680"/>
          </a:xfrm>
        </p:spPr>
      </p:pic>
      <p:sp>
        <p:nvSpPr>
          <p:cNvPr id="13" name="TextBox 12"/>
          <p:cNvSpPr txBox="1"/>
          <p:nvPr/>
        </p:nvSpPr>
        <p:spPr>
          <a:xfrm>
            <a:off x="822866" y="2276872"/>
            <a:ext cx="72453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/>
              <a:t>Look at your peers programs. Were they different/ the same? Why do you think that is?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GD: Show how you got your ultrasonic distance sensor to work.</a:t>
            </a:r>
          </a:p>
          <a:p>
            <a:pPr marL="285750" indent="-285750">
              <a:buFont typeface="Arial" charset="0"/>
              <a:buChar char="•"/>
            </a:pPr>
            <a:endParaRPr lang="en-US" dirty="0" smtClean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How could the principals of this project (think about the mechanism) be useful in other projects?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9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899592" y="2060848"/>
            <a:ext cx="7416824" cy="4046810"/>
            <a:chOff x="467544" y="1834734"/>
            <a:chExt cx="8208912" cy="4632964"/>
          </a:xfrm>
        </p:grpSpPr>
        <p:pic>
          <p:nvPicPr>
            <p:cNvPr id="5" name="Picture 4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834734"/>
              <a:ext cx="1944216" cy="1388332"/>
            </a:xfrm>
            <a:prstGeom prst="rect">
              <a:avLst/>
            </a:prstGeom>
          </p:spPr>
        </p:pic>
        <p:pic>
          <p:nvPicPr>
            <p:cNvPr id="6" name="Picture 5">
              <a:hlinkClick r:id="rId4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526" y="2060848"/>
              <a:ext cx="3370927" cy="936104"/>
            </a:xfrm>
            <a:prstGeom prst="rect">
              <a:avLst/>
            </a:prstGeom>
          </p:spPr>
        </p:pic>
        <p:sp>
          <p:nvSpPr>
            <p:cNvPr id="7" name="Text Box 2"/>
            <p:cNvSpPr txBox="1">
              <a:spLocks noChangeArrowheads="1"/>
            </p:cNvSpPr>
            <p:nvPr/>
          </p:nvSpPr>
          <p:spPr bwMode="auto">
            <a:xfrm>
              <a:off x="467544" y="5301208"/>
              <a:ext cx="8208912" cy="1166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en-GB" sz="1400" dirty="0" smtClean="0">
                  <a:effectLst/>
                  <a:latin typeface="Arial"/>
                  <a:ea typeface="Calibri"/>
                  <a:cs typeface="Times New Roman"/>
                </a:rPr>
                <a:t>This 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work is licensed under the Creative Commons Attribution-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NonCommercial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-</a:t>
              </a:r>
              <a:r>
                <a:rPr lang="en-GB" sz="1400" dirty="0" err="1">
                  <a:effectLst/>
                  <a:latin typeface="Arial"/>
                  <a:ea typeface="Calibri"/>
                  <a:cs typeface="Times New Roman"/>
                </a:rPr>
                <a:t>ShareAlike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4.0 International License. To view a copy of this license, visit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6"/>
                </a:rPr>
                <a:t>http://creativecommons.org/licenses/by-nc-sa/4.0/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. For permissions or attribution contact: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7"/>
                </a:rPr>
                <a:t>www.redfernelectronics.co.uk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or </a:t>
              </a:r>
              <a:r>
                <a:rPr lang="en-GB" sz="1400" u="sng" dirty="0">
                  <a:solidFill>
                    <a:srgbClr val="0000FF"/>
                  </a:solidFill>
                  <a:effectLst/>
                  <a:latin typeface="Arial"/>
                  <a:ea typeface="Calibri"/>
                  <a:cs typeface="Times New Roman"/>
                  <a:hlinkClick r:id="rId8"/>
                </a:rPr>
                <a:t>www.mindsetsonline.co.uk</a:t>
              </a:r>
              <a:r>
                <a:rPr lang="en-GB" sz="1400" dirty="0">
                  <a:effectLst/>
                  <a:latin typeface="Arial"/>
                  <a:ea typeface="Calibri"/>
                  <a:cs typeface="Times New Roman"/>
                </a:rPr>
                <a:t> </a:t>
              </a:r>
              <a:endParaRPr lang="en-GB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pic>
          <p:nvPicPr>
            <p:cNvPr id="9" name="Picture 8" descr="by-nc-sa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663" y="4803647"/>
              <a:ext cx="1420890" cy="50405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77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1103</TotalTime>
  <Words>209</Words>
  <Application>Microsoft Macintosh PowerPoint</Application>
  <PresentationFormat>On-screen Show (4:3)</PresentationFormat>
  <Paragraphs>26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Comic Sans MS</vt:lpstr>
      <vt:lpstr>Times New Roman</vt:lpstr>
      <vt:lpstr>Wingdings</vt:lpstr>
      <vt:lpstr>Wingdings 2</vt:lpstr>
      <vt:lpstr>Arial</vt:lpstr>
      <vt:lpstr>Austin</vt:lpstr>
      <vt:lpstr>LO: To use an input to control a mechanism</vt:lpstr>
      <vt:lpstr>Show children the angel.</vt:lpstr>
      <vt:lpstr>PowerPoint Presentation</vt:lpstr>
      <vt:lpstr>Program your Crumble to ’run the algorithm’.</vt:lpstr>
      <vt:lpstr>Now we are going to make our angels…</vt:lpstr>
      <vt:lpstr>We want to control our angel with a switch.   What would the algorithm for this be?</vt:lpstr>
      <vt:lpstr>Program your angel to start flapping when you push the switch and then stop when you press it again.</vt:lpstr>
      <vt:lpstr>Plenary:</vt:lpstr>
      <vt:lpstr>PowerPoint Presentation</vt:lpstr>
    </vt:vector>
  </TitlesOfParts>
  <LinksUpToDate>false</LinksUpToDate>
  <SharedDoc>false</SharedDoc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LO: To use repetition to control physical outputs</dc:title>
  <dc:creator>Daniel Betson</dc:creator>
  <cp:lastModifiedBy>Daniel Betson</cp:lastModifiedBy>
  <cp:revision>76</cp:revision>
  <dcterms:created xsi:type="dcterms:W3CDTF">2017-08-17T14:41:08Z</dcterms:created>
  <dcterms:modified xsi:type="dcterms:W3CDTF">2017-11-20T09:04:35Z</dcterms:modified>
</cp:coreProperties>
</file>