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2"/>
  </p:notesMasterIdLst>
  <p:sldIdLst>
    <p:sldId id="256" r:id="rId2"/>
    <p:sldId id="257" r:id="rId3"/>
    <p:sldId id="263" r:id="rId4"/>
    <p:sldId id="278" r:id="rId5"/>
    <p:sldId id="286" r:id="rId6"/>
    <p:sldId id="287" r:id="rId7"/>
    <p:sldId id="285" r:id="rId8"/>
    <p:sldId id="288" r:id="rId9"/>
    <p:sldId id="265" r:id="rId10"/>
    <p:sldId id="282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A4E0108-4174-4E4C-9FE2-91AFA3985C7D}">
          <p14:sldIdLst>
            <p14:sldId id="256"/>
            <p14:sldId id="257"/>
            <p14:sldId id="263"/>
            <p14:sldId id="278"/>
            <p14:sldId id="286"/>
            <p14:sldId id="287"/>
            <p14:sldId id="285"/>
            <p14:sldId id="288"/>
            <p14:sldId id="265"/>
            <p14:sldId id="28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129" autoAdjust="0"/>
    <p:restoredTop sz="94679" autoAdjust="0"/>
  </p:normalViewPr>
  <p:slideViewPr>
    <p:cSldViewPr>
      <p:cViewPr varScale="1">
        <p:scale>
          <a:sx n="216" d="100"/>
          <a:sy n="216" d="100"/>
        </p:scale>
        <p:origin x="2288" y="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494BA6-3CB9-4432-B68E-D7A32270C827}" type="datetimeFigureOut">
              <a:rPr lang="en-GB" smtClean="0"/>
              <a:t>23/05/2018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704618-B67A-4C2F-A2AA-A17B06C05D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4461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222A3DFE-C8ED-493F-A9FA-9D94F6A4E275}" type="datetimeFigureOut">
              <a:rPr lang="en-GB" smtClean="0"/>
              <a:t>23/05/2018</a:t>
            </a:fld>
            <a:endParaRPr lang="en-GB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23/05/2018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23/05/2018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23/05/2018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23/05/2018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23/05/2018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23/05/2018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23/05/2018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23/05/2018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23/05/2018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23/05/2018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222A3DFE-C8ED-493F-A9FA-9D94F6A4E275}" type="datetimeFigureOut">
              <a:rPr lang="en-GB" smtClean="0"/>
              <a:t>23/05/2018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push dir="u"/>
  </p:transition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indsetsonline.co.uk" TargetMode="External"/><Relationship Id="rId3" Type="http://schemas.openxmlformats.org/officeDocument/2006/relationships/image" Target="../media/image13.png"/><Relationship Id="rId7" Type="http://schemas.openxmlformats.org/officeDocument/2006/relationships/hyperlink" Target="http://www.redfernelectronics.co.uk" TargetMode="External"/><Relationship Id="rId2" Type="http://schemas.openxmlformats.org/officeDocument/2006/relationships/hyperlink" Target="http://www.mindsetsonline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reativecommons.org/licenses/by-nc-sa/4.0/" TargetMode="External"/><Relationship Id="rId5" Type="http://schemas.openxmlformats.org/officeDocument/2006/relationships/image" Target="../media/image14.png"/><Relationship Id="rId4" Type="http://schemas.openxmlformats.org/officeDocument/2006/relationships/hyperlink" Target="http://www.redfernelectronics.co.uk/" TargetMode="External"/><Relationship Id="rId9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tiff"/><Relationship Id="rId4" Type="http://schemas.openxmlformats.org/officeDocument/2006/relationships/image" Target="../media/image6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4008" y="2708476"/>
            <a:ext cx="3528391" cy="1702160"/>
          </a:xfrm>
        </p:spPr>
        <p:txBody>
          <a:bodyPr>
            <a:normAutofit fontScale="90000"/>
          </a:bodyPr>
          <a:lstStyle/>
          <a:p>
            <a:r>
              <a:rPr lang="en-GB" u="sng" dirty="0"/>
              <a:t>LO: To create automation using inputs and outputs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Context: To create an automatic device</a:t>
            </a:r>
          </a:p>
        </p:txBody>
      </p:sp>
    </p:spTree>
    <p:extLst>
      <p:ext uri="{BB962C8B-B14F-4D97-AF65-F5344CB8AC3E}">
        <p14:creationId xmlns:p14="http://schemas.microsoft.com/office/powerpoint/2010/main" val="577963662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7544" y="1834734"/>
            <a:ext cx="8208912" cy="4632964"/>
            <a:chOff x="467544" y="1834734"/>
            <a:chExt cx="8208912" cy="4632964"/>
          </a:xfrm>
        </p:grpSpPr>
        <p:pic>
          <p:nvPicPr>
            <p:cNvPr id="5" name="Picture 4">
              <a:hlinkClick r:id="rId2"/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20072" y="1834734"/>
              <a:ext cx="1944216" cy="1388332"/>
            </a:xfrm>
            <a:prstGeom prst="rect">
              <a:avLst/>
            </a:prstGeom>
          </p:spPr>
        </p:pic>
        <p:pic>
          <p:nvPicPr>
            <p:cNvPr id="6" name="Picture 5">
              <a:hlinkClick r:id="rId4"/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79526" y="2060848"/>
              <a:ext cx="3370927" cy="936104"/>
            </a:xfrm>
            <a:prstGeom prst="rect">
              <a:avLst/>
            </a:prstGeom>
          </p:spPr>
        </p:pic>
        <p:sp>
          <p:nvSpPr>
            <p:cNvPr id="7" name="Text Box 2"/>
            <p:cNvSpPr txBox="1">
              <a:spLocks noChangeArrowheads="1"/>
            </p:cNvSpPr>
            <p:nvPr/>
          </p:nvSpPr>
          <p:spPr bwMode="auto">
            <a:xfrm>
              <a:off x="467544" y="5301208"/>
              <a:ext cx="8208912" cy="1166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This work is licensed under the Creative Commons Attribution-</a:t>
              </a:r>
              <a:r>
                <a:rPr lang="en-GB" sz="1400" dirty="0" err="1">
                  <a:effectLst/>
                  <a:latin typeface="Arial"/>
                  <a:ea typeface="Calibri"/>
                  <a:cs typeface="Times New Roman"/>
                </a:rPr>
                <a:t>NonCommercial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-</a:t>
              </a:r>
              <a:r>
                <a:rPr lang="en-GB" sz="1400" dirty="0" err="1">
                  <a:effectLst/>
                  <a:latin typeface="Arial"/>
                  <a:ea typeface="Calibri"/>
                  <a:cs typeface="Times New Roman"/>
                </a:rPr>
                <a:t>ShareAlike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4.0 International License. To view a copy of this license, visit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6"/>
                </a:rPr>
                <a:t>http://creativecommons.org/licenses/by-nc-sa/4.0/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. For permissions or attribution contact: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7"/>
                </a:rPr>
                <a:t>www.redfernelectronics.co.uk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or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8"/>
                </a:rPr>
                <a:t>www.mindsetsonline.co.uk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</a:t>
              </a:r>
              <a:endParaRPr lang="en-GB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pic>
          <p:nvPicPr>
            <p:cNvPr id="9" name="Picture 8" descr="by-nc-sa"/>
            <p:cNvPicPr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8663" y="4803647"/>
              <a:ext cx="1420890" cy="50405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304774124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8-Point Star 1">
            <a:extLst>
              <a:ext uri="{FF2B5EF4-FFF2-40B4-BE49-F238E27FC236}">
                <a16:creationId xmlns:a16="http://schemas.microsoft.com/office/drawing/2014/main" id="{253F509B-E9B7-1543-A01A-A62A7949063D}"/>
              </a:ext>
            </a:extLst>
          </p:cNvPr>
          <p:cNvSpPr/>
          <p:nvPr/>
        </p:nvSpPr>
        <p:spPr>
          <a:xfrm>
            <a:off x="2590768" y="835884"/>
            <a:ext cx="3816424" cy="2016224"/>
          </a:xfrm>
          <a:prstGeom prst="star8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Automation</a:t>
            </a:r>
          </a:p>
        </p:txBody>
      </p:sp>
      <p:pic>
        <p:nvPicPr>
          <p:cNvPr id="9" name="Content Placeholder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3655" y="0"/>
            <a:ext cx="884712" cy="572835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43492" y="4437112"/>
            <a:ext cx="6777317" cy="1395517"/>
          </a:xfrm>
        </p:spPr>
        <p:txBody>
          <a:bodyPr/>
          <a:lstStyle/>
          <a:p>
            <a:r>
              <a:rPr lang="en-US" dirty="0"/>
              <a:t>What is it?</a:t>
            </a:r>
          </a:p>
          <a:p>
            <a:r>
              <a:rPr lang="en-US" dirty="0"/>
              <a:t>What could it relate to?</a:t>
            </a:r>
          </a:p>
          <a:p>
            <a:r>
              <a:rPr lang="en-US" dirty="0"/>
              <a:t>Does it look similar to any other words?</a:t>
            </a:r>
          </a:p>
        </p:txBody>
      </p:sp>
    </p:spTree>
    <p:extLst>
      <p:ext uri="{BB962C8B-B14F-4D97-AF65-F5344CB8AC3E}">
        <p14:creationId xmlns:p14="http://schemas.microsoft.com/office/powerpoint/2010/main" val="5371272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0" grpId="0"/>
      <p:bldP spid="20" grpId="1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6654" y="15307"/>
            <a:ext cx="531580" cy="531580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A9B1EDD-40A9-0E4B-BC3C-F1CE864193C2}"/>
              </a:ext>
            </a:extLst>
          </p:cNvPr>
          <p:cNvSpPr txBox="1"/>
          <p:nvPr/>
        </p:nvSpPr>
        <p:spPr>
          <a:xfrm>
            <a:off x="611560" y="764704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Automation, especially within the home is designed to make things easier. </a:t>
            </a:r>
          </a:p>
          <a:p>
            <a:endParaRPr lang="en-US" dirty="0"/>
          </a:p>
          <a:p>
            <a:r>
              <a:rPr lang="en-US" dirty="0"/>
              <a:t>How many examples of automation can you think of?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4EA1EDB-7460-7C4B-A3B3-FB743E88F0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1850013"/>
              </p:ext>
            </p:extLst>
          </p:nvPr>
        </p:nvGraphicFramePr>
        <p:xfrm>
          <a:off x="611560" y="1772816"/>
          <a:ext cx="7848872" cy="31683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1530227682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147229236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3115437079"/>
                    </a:ext>
                  </a:extLst>
                </a:gridCol>
              </a:tblGrid>
              <a:tr h="338036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Example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9" marR="68149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How it works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9" marR="68149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Inputs/Outputs</a:t>
                      </a:r>
                    </a:p>
                  </a:txBody>
                  <a:tcPr marL="68149" marR="68149" marT="0" marB="0"/>
                </a:tc>
                <a:extLst>
                  <a:ext uri="{0D108BD9-81ED-4DB2-BD59-A6C34878D82A}">
                    <a16:rowId xmlns:a16="http://schemas.microsoft.com/office/drawing/2014/main" val="1826021485"/>
                  </a:ext>
                </a:extLst>
              </a:tr>
              <a:tr h="2830316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9" marR="68149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9" marR="68149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9" marR="68149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51875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31863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1069843" y="1252002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1027664"/>
            <a:ext cx="8208912" cy="817160"/>
          </a:xfrm>
        </p:spPr>
        <p:txBody>
          <a:bodyPr>
            <a:noAutofit/>
          </a:bodyPr>
          <a:lstStyle/>
          <a:p>
            <a:r>
              <a:rPr lang="en-GB" sz="2800" dirty="0"/>
              <a:t>What things in your home could be made easier?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3082" y="24853"/>
            <a:ext cx="636099" cy="496952"/>
          </a:xfrm>
        </p:spPr>
      </p:pic>
      <p:sp>
        <p:nvSpPr>
          <p:cNvPr id="4" name="10-Point Star 3">
            <a:extLst>
              <a:ext uri="{FF2B5EF4-FFF2-40B4-BE49-F238E27FC236}">
                <a16:creationId xmlns:a16="http://schemas.microsoft.com/office/drawing/2014/main" id="{E9A3FF99-6F7B-6241-AECB-3B11FC270C6C}"/>
              </a:ext>
            </a:extLst>
          </p:cNvPr>
          <p:cNvSpPr/>
          <p:nvPr/>
        </p:nvSpPr>
        <p:spPr>
          <a:xfrm>
            <a:off x="3455876" y="3068960"/>
            <a:ext cx="2232248" cy="2016224"/>
          </a:xfrm>
          <a:prstGeom prst="star10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Home Automation Ideas</a:t>
            </a:r>
          </a:p>
        </p:txBody>
      </p:sp>
    </p:spTree>
    <p:extLst>
      <p:ext uri="{BB962C8B-B14F-4D97-AF65-F5344CB8AC3E}">
        <p14:creationId xmlns:p14="http://schemas.microsoft.com/office/powerpoint/2010/main" val="22415883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76634" y="908720"/>
            <a:ext cx="7024744" cy="792088"/>
          </a:xfrm>
        </p:spPr>
        <p:txBody>
          <a:bodyPr/>
          <a:lstStyle/>
          <a:p>
            <a:pPr algn="ctr"/>
            <a:r>
              <a:rPr lang="en-GB" dirty="0"/>
              <a:t>Planning time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6654" y="15307"/>
            <a:ext cx="531580" cy="53158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73D59FC-B818-5849-9A2F-CB98F4BED559}"/>
              </a:ext>
            </a:extLst>
          </p:cNvPr>
          <p:cNvSpPr/>
          <p:nvPr/>
        </p:nvSpPr>
        <p:spPr>
          <a:xfrm>
            <a:off x="1076634" y="1988840"/>
            <a:ext cx="7024744" cy="2529503"/>
          </a:xfrm>
          <a:prstGeom prst="rect">
            <a:avLst/>
          </a:prstGeom>
          <a:noFill/>
          <a:ln w="12700">
            <a:solidFill>
              <a:schemeClr val="tx1">
                <a:lumMod val="75000"/>
                <a:lumOff val="2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Comic Sans MS" panose="030F09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5. What are you going to automate?</a:t>
            </a:r>
            <a:endParaRPr lang="en-GB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Comic Sans MS" panose="030F09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Comic Sans MS" panose="030F09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Comic Sans MS" panose="030F09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How is it going to work?</a:t>
            </a:r>
            <a:endParaRPr lang="en-GB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1D6144-0287-4941-8CE3-0032440D729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159" y="4806375"/>
            <a:ext cx="2405746" cy="14559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B98377-E1FB-E249-AF96-FAD8BAD52D9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3982" y="4806375"/>
            <a:ext cx="2194252" cy="14559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CFFB6AB-94EB-0848-9629-61268ACD5D6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404664"/>
            <a:ext cx="1036397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8966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76634" y="908720"/>
            <a:ext cx="7024744" cy="792088"/>
          </a:xfrm>
        </p:spPr>
        <p:txBody>
          <a:bodyPr/>
          <a:lstStyle/>
          <a:p>
            <a:pPr algn="ctr"/>
            <a:r>
              <a:rPr lang="en-GB" dirty="0"/>
              <a:t>Planning time 2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6654" y="15307"/>
            <a:ext cx="531580" cy="531580"/>
          </a:xfr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088166B-BB65-B24E-A4EC-BEB95346E7CC}"/>
              </a:ext>
            </a:extLst>
          </p:cNvPr>
          <p:cNvSpPr/>
          <p:nvPr/>
        </p:nvSpPr>
        <p:spPr>
          <a:xfrm>
            <a:off x="1165860" y="1700808"/>
            <a:ext cx="6812280" cy="3997682"/>
          </a:xfrm>
          <a:prstGeom prst="rect">
            <a:avLst/>
          </a:prstGeom>
          <a:noFill/>
          <a:ln w="12700">
            <a:solidFill>
              <a:schemeClr val="tx1">
                <a:lumMod val="75000"/>
                <a:lumOff val="2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200">
                <a:solidFill>
                  <a:srgbClr val="000000"/>
                </a:solidFill>
                <a:effectLst/>
                <a:latin typeface="Comic Sans MS" panose="030F09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en-GB" sz="1200" i="1">
                <a:solidFill>
                  <a:srgbClr val="000000"/>
                </a:solidFill>
                <a:effectLst/>
                <a:latin typeface="Comic Sans MS" panose="030F09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cont.</a:t>
            </a:r>
            <a:endParaRPr lang="en-GB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200">
                <a:solidFill>
                  <a:srgbClr val="000000"/>
                </a:solidFill>
                <a:effectLst/>
                <a:latin typeface="Comic Sans MS" panose="030F09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What will it look like?</a:t>
            </a:r>
            <a:endParaRPr lang="en-GB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200">
                <a:solidFill>
                  <a:srgbClr val="000000"/>
                </a:solidFill>
                <a:effectLst/>
                <a:latin typeface="Comic Sans MS" panose="030F09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200">
                <a:solidFill>
                  <a:srgbClr val="000000"/>
                </a:solidFill>
                <a:effectLst/>
                <a:latin typeface="Comic Sans MS" panose="030F09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200">
                <a:solidFill>
                  <a:srgbClr val="000000"/>
                </a:solidFill>
                <a:effectLst/>
                <a:latin typeface="Comic Sans MS" panose="030F09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200">
                <a:solidFill>
                  <a:srgbClr val="000000"/>
                </a:solidFill>
                <a:effectLst/>
                <a:latin typeface="Comic Sans MS" panose="030F09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200">
                <a:solidFill>
                  <a:srgbClr val="000000"/>
                </a:solidFill>
                <a:effectLst/>
                <a:latin typeface="Comic Sans MS" panose="030F09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200">
                <a:solidFill>
                  <a:srgbClr val="000000"/>
                </a:solidFill>
                <a:effectLst/>
                <a:latin typeface="Comic Sans MS" panose="030F09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Write an algorithm in pseudocode for your device</a:t>
            </a:r>
            <a:endParaRPr lang="en-GB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200">
                <a:solidFill>
                  <a:srgbClr val="000000"/>
                </a:solidFill>
                <a:effectLst/>
                <a:latin typeface="Comic Sans MS" panose="030F09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BA6E19-E270-DB4E-B041-F784775ECE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404664"/>
            <a:ext cx="1036397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5664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6654" y="15307"/>
            <a:ext cx="531580" cy="531580"/>
          </a:xfrm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CF58FBFE-0551-8248-90A1-264F89C83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</p:spPr>
        <p:txBody>
          <a:bodyPr/>
          <a:lstStyle/>
          <a:p>
            <a:pPr algn="ctr"/>
            <a:r>
              <a:rPr lang="en-GB" dirty="0"/>
              <a:t>Make your creations!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33305B-416A-CA4B-903B-13010B9E79C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672" y="2925755"/>
            <a:ext cx="2684496" cy="17896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1CB1C5E-19E3-9148-86D7-F78C8480BC8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2925755"/>
            <a:ext cx="2683279" cy="178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4061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42443" y="764704"/>
            <a:ext cx="7024744" cy="745152"/>
          </a:xfrm>
        </p:spPr>
        <p:txBody>
          <a:bodyPr/>
          <a:lstStyle/>
          <a:p>
            <a:r>
              <a:rPr lang="en-GB" dirty="0"/>
              <a:t>Evaluation: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6654" y="15307"/>
            <a:ext cx="531580" cy="531580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DFA85CC-7EF1-C54B-A33B-794426D47C9F}"/>
              </a:ext>
            </a:extLst>
          </p:cNvPr>
          <p:cNvSpPr txBox="1"/>
          <p:nvPr/>
        </p:nvSpPr>
        <p:spPr>
          <a:xfrm>
            <a:off x="578238" y="1844824"/>
            <a:ext cx="792480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How successful was your design?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Does it meet your initial aims? How?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If you were to remake it, what would you do differently and why?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162B38-D329-F140-B5A6-FE442956A9F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8064" y="1988840"/>
            <a:ext cx="1850615" cy="13050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B2B78A9-F6CA-FF46-95E8-EDE9EFBA52B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8446" y="4077072"/>
            <a:ext cx="1409618" cy="2008631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032544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Plenary: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5745" y="0"/>
            <a:ext cx="757701" cy="548680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0F0402-D509-7546-8440-2ABCE9AF51BA}"/>
              </a:ext>
            </a:extLst>
          </p:cNvPr>
          <p:cNvSpPr txBox="1"/>
          <p:nvPr/>
        </p:nvSpPr>
        <p:spPr>
          <a:xfrm>
            <a:off x="777336" y="2708920"/>
            <a:ext cx="76110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What have you learnt from this project, and how will you use it to help you in the future?</a:t>
            </a:r>
          </a:p>
        </p:txBody>
      </p:sp>
    </p:spTree>
    <p:extLst>
      <p:ext uri="{BB962C8B-B14F-4D97-AF65-F5344CB8AC3E}">
        <p14:creationId xmlns:p14="http://schemas.microsoft.com/office/powerpoint/2010/main" val="42769960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Custom 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2182</TotalTime>
  <Words>218</Words>
  <Application>Microsoft Macintosh PowerPoint</Application>
  <PresentationFormat>On-screen Show (4:3)</PresentationFormat>
  <Paragraphs>48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Comic Sans MS</vt:lpstr>
      <vt:lpstr>Times New Roman</vt:lpstr>
      <vt:lpstr>Wingdings 2</vt:lpstr>
      <vt:lpstr>Austin</vt:lpstr>
      <vt:lpstr>LO: To create automation using inputs and outputs</vt:lpstr>
      <vt:lpstr>Automation</vt:lpstr>
      <vt:lpstr>PowerPoint Presentation</vt:lpstr>
      <vt:lpstr>What things in your home could be made easier?</vt:lpstr>
      <vt:lpstr>Planning time</vt:lpstr>
      <vt:lpstr>Planning time 2</vt:lpstr>
      <vt:lpstr>Make your creations!</vt:lpstr>
      <vt:lpstr>Evaluation:</vt:lpstr>
      <vt:lpstr>Plenary:</vt:lpstr>
      <vt:lpstr>PowerPoint Presentation</vt:lpstr>
    </vt:vector>
  </TitlesOfParts>
  <LinksUpToDate>false</LinksUpToDate>
  <SharedDoc>false</SharedDoc>
  <HyperlinksChanged>false</HyperlinksChanged>
  <AppVersion>16.0013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LO: To use repetition to control physical outputs</dc:title>
  <dc:creator>Daniel Betson</dc:creator>
  <cp:lastModifiedBy>Daniel Betson</cp:lastModifiedBy>
  <cp:revision>78</cp:revision>
  <dcterms:created xsi:type="dcterms:W3CDTF">2017-08-17T14:41:08Z</dcterms:created>
  <dcterms:modified xsi:type="dcterms:W3CDTF">2018-05-24T15:07:24Z</dcterms:modified>
</cp:coreProperties>
</file>