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1"/>
  </p:notesMasterIdLst>
  <p:sldIdLst>
    <p:sldId id="256" r:id="rId2"/>
    <p:sldId id="257" r:id="rId3"/>
    <p:sldId id="276" r:id="rId4"/>
    <p:sldId id="263" r:id="rId5"/>
    <p:sldId id="279" r:id="rId6"/>
    <p:sldId id="277" r:id="rId7"/>
    <p:sldId id="278" r:id="rId8"/>
    <p:sldId id="265" r:id="rId9"/>
    <p:sldId id="280" r:id="rId10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12"/>
    </p:embeddedFont>
    <p:embeddedFont>
      <p:font typeface="Comic Sans MS" panose="030F0702030302020204" pitchFamily="66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FontAwesome" pitchFamily="2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76"/>
            <p14:sldId id="263"/>
            <p14:sldId id="279"/>
            <p14:sldId id="277"/>
            <p14:sldId id="278"/>
            <p14:sldId id="265"/>
            <p14:sldId id="28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8" autoAdjust="0"/>
    <p:restoredTop sz="94670" autoAdjust="0"/>
  </p:normalViewPr>
  <p:slideViewPr>
    <p:cSldViewPr>
      <p:cViewPr varScale="1">
        <p:scale>
          <a:sx n="110" d="100"/>
          <a:sy n="110" d="100"/>
        </p:scale>
        <p:origin x="-17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guide.com/lessons2/Probability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intl.target.com/p/twister-classic-party-game/-/A-13697927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ndsetsonline.co.uk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://www.redfernelectronics.co.uk" TargetMode="External"/><Relationship Id="rId2" Type="http://schemas.openxmlformats.org/officeDocument/2006/relationships/hyperlink" Target="http://www.mindsetsonline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://www.redfernelectronics.co.uk/" TargetMode="Externa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To use an input to control an output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Context: Probability Spinner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69843" y="1340768"/>
            <a:ext cx="7024744" cy="5715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What are these?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164" y="4437112"/>
            <a:ext cx="19812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99592" y="6518845"/>
            <a:ext cx="3096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3"/>
              </a:rPr>
              <a:t>Spinner picture location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5232523" y="651941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hlinkClick r:id="rId4"/>
              </a:rPr>
              <a:t>Twister image location</a:t>
            </a:r>
            <a:endParaRPr lang="en-GB" dirty="0"/>
          </a:p>
        </p:txBody>
      </p:sp>
      <p:pic>
        <p:nvPicPr>
          <p:cNvPr id="1028" name="Picture 4" descr="Image result for twister spinne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" t="4799" r="609" b="4967"/>
          <a:stretch/>
        </p:blipFill>
        <p:spPr bwMode="auto">
          <a:xfrm>
            <a:off x="5106390" y="3689770"/>
            <a:ext cx="2988197" cy="280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dirty="0"/>
              <a:t>What do they do?</a:t>
            </a:r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dirty="0"/>
              <a:t>What </a:t>
            </a:r>
            <a:r>
              <a:rPr lang="en-GB" dirty="0" smtClean="0"/>
              <a:t>is the chance of getting each colour?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7759" y="775504"/>
            <a:ext cx="8208911" cy="2077432"/>
          </a:xfrm>
        </p:spPr>
        <p:txBody>
          <a:bodyPr>
            <a:noAutofit/>
          </a:bodyPr>
          <a:lstStyle/>
          <a:p>
            <a:pPr algn="ctr"/>
            <a:r>
              <a:rPr lang="en-GB" sz="3200" dirty="0" smtClean="0"/>
              <a:t>You will be using a motor to make your own probability spinners.</a:t>
            </a:r>
            <a:br>
              <a:rPr lang="en-GB" sz="3200" dirty="0" smtClean="0"/>
            </a:br>
            <a:r>
              <a:rPr lang="en-GB" sz="3200" dirty="0" smtClean="0"/>
              <a:t>What would the algorithm for a spinner look like?</a:t>
            </a:r>
            <a:endParaRPr lang="en-GB" sz="3200" dirty="0"/>
          </a:p>
        </p:txBody>
      </p:sp>
      <p:graphicFrame>
        <p:nvGraphicFramePr>
          <p:cNvPr id="6" name="Conten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16139"/>
              </p:ext>
            </p:extLst>
          </p:nvPr>
        </p:nvGraphicFramePr>
        <p:xfrm>
          <a:off x="1035322" y="2996952"/>
          <a:ext cx="6777038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7038"/>
              </a:tblGrid>
              <a:tr h="40504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 descr="C:\Users\daniel\AppData\Local\Microsoft\Windows\Temporary Internet Files\Content.IE5\P1UTSDMR\Blue_pen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636662" cy="63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452320" y="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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06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1052736"/>
            <a:ext cx="7960848" cy="1647056"/>
          </a:xfrm>
        </p:spPr>
        <p:txBody>
          <a:bodyPr>
            <a:noAutofit/>
          </a:bodyPr>
          <a:lstStyle/>
          <a:p>
            <a:pPr algn="ctr"/>
            <a:r>
              <a:rPr lang="en-GB" sz="3200" dirty="0" smtClean="0"/>
              <a:t>Can you create the Crumble program to spin your spinner (motor) for a random amount of time?</a:t>
            </a:r>
            <a:endParaRPr lang="en-GB" sz="3200" dirty="0"/>
          </a:p>
        </p:txBody>
      </p:sp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88096"/>
            <a:ext cx="2533065" cy="52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903523"/>
            <a:ext cx="3305058" cy="49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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551" y="874335"/>
            <a:ext cx="7992888" cy="102030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It would be useful to start the spinner at the push of a button!</a:t>
            </a:r>
            <a:endParaRPr lang="en-GB" dirty="0"/>
          </a:p>
        </p:txBody>
      </p:sp>
      <p:graphicFrame>
        <p:nvGraphicFramePr>
          <p:cNvPr id="6" name="Conten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772159"/>
              </p:ext>
            </p:extLst>
          </p:nvPr>
        </p:nvGraphicFramePr>
        <p:xfrm>
          <a:off x="1282236" y="3068960"/>
          <a:ext cx="6777038" cy="32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7038"/>
              </a:tblGrid>
              <a:tr h="40504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504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 descr="C:\Users\daniel\AppData\Local\Microsoft\Windows\Temporary Internet Files\Content.IE5\P1UTSDMR\Blue_pen_ico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74" y="2708920"/>
            <a:ext cx="636662" cy="63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4"/>
          <p:cNvSpPr txBox="1">
            <a:spLocks/>
          </p:cNvSpPr>
          <p:nvPr/>
        </p:nvSpPr>
        <p:spPr>
          <a:xfrm>
            <a:off x="1069842" y="1891033"/>
            <a:ext cx="7462597" cy="8178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dirty="0" smtClean="0"/>
              <a:t>Discuss with a partner how you could do this.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43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Add the push-to-make switch into your project.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55575" y="4293096"/>
            <a:ext cx="7748761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Greater Depth- can you make your spinner more realistic?</a:t>
            </a:r>
          </a:p>
          <a:p>
            <a:pPr algn="ctr"/>
            <a:r>
              <a:rPr lang="en-US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Hint: they slow down gradually!</a:t>
            </a:r>
            <a:endParaRPr lang="en-US" sz="32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PTM Switch top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7" t="19078" r="13237" b="19078"/>
          <a:stretch/>
        </p:blipFill>
        <p:spPr bwMode="auto">
          <a:xfrm>
            <a:off x="3635896" y="2256312"/>
            <a:ext cx="1736634" cy="14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599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Make your spinner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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2492081" cy="3528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96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024744" cy="1143000"/>
          </a:xfrm>
        </p:spPr>
        <p:txBody>
          <a:bodyPr/>
          <a:lstStyle/>
          <a:p>
            <a:r>
              <a:rPr lang="en-GB" dirty="0" smtClean="0"/>
              <a:t>Plenary: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8841"/>
            <a:ext cx="7992888" cy="1512168"/>
          </a:xfrm>
        </p:spPr>
        <p:txBody>
          <a:bodyPr/>
          <a:lstStyle/>
          <a:p>
            <a:r>
              <a:rPr lang="en-GB" dirty="0" smtClean="0"/>
              <a:t>Have a go with your spinner:</a:t>
            </a:r>
            <a:endParaRPr lang="en-GB" dirty="0"/>
          </a:p>
          <a:p>
            <a:pPr lvl="2"/>
            <a:r>
              <a:rPr lang="en-GB" dirty="0" smtClean="0"/>
              <a:t>In pairs, start at 30 and take it in turn to spin your spinner, subtracting the outcome each time. First to 0 wins!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518523" y="-27384"/>
            <a:ext cx="5760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FontAwesome"/>
              </a:rPr>
              <a:t></a:t>
            </a:r>
            <a:endParaRPr lang="en-US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1560" y="3717032"/>
            <a:ext cx="7992888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How could you have improved your project?</a:t>
            </a:r>
          </a:p>
          <a:p>
            <a:endParaRPr lang="en-GB" dirty="0"/>
          </a:p>
          <a:p>
            <a:r>
              <a:rPr lang="en-GB" dirty="0" smtClean="0"/>
              <a:t>How could you use what you’ve learnt today in a project in the future?</a:t>
            </a:r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45840" y="1832877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8" name="Picture 7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44628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698</TotalTime>
  <Words>226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Wingdings 2</vt:lpstr>
      <vt:lpstr>Comic Sans MS</vt:lpstr>
      <vt:lpstr>Calibri</vt:lpstr>
      <vt:lpstr>FontAwesome</vt:lpstr>
      <vt:lpstr>Times New Roman</vt:lpstr>
      <vt:lpstr>Austin</vt:lpstr>
      <vt:lpstr>LO: To use an input to control an output</vt:lpstr>
      <vt:lpstr>What are these?</vt:lpstr>
      <vt:lpstr>You will be using a motor to make your own probability spinners. What would the algorithm for a spinner look like?</vt:lpstr>
      <vt:lpstr>Can you create the Crumble program to spin your spinner (motor) for a random amount of time?</vt:lpstr>
      <vt:lpstr>It would be useful to start the spinner at the push of a button!</vt:lpstr>
      <vt:lpstr>Add the push-to-make switch into your project.</vt:lpstr>
      <vt:lpstr>Make your spinner</vt:lpstr>
      <vt:lpstr>Plenary: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56</cp:revision>
  <dcterms:created xsi:type="dcterms:W3CDTF">2017-08-17T14:41:08Z</dcterms:created>
  <dcterms:modified xsi:type="dcterms:W3CDTF">2017-09-11T08:06:55Z</dcterms:modified>
</cp:coreProperties>
</file>