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A4E0108-4174-4E4C-9FE2-91AFA3985C7D}">
          <p14:sldIdLst>
            <p14:sldId id="256"/>
            <p14:sldId id="257"/>
            <p14:sldId id="258"/>
            <p14:sldId id="259"/>
            <p14:sldId id="260"/>
            <p14:sldId id="263"/>
            <p14:sldId id="261"/>
            <p14:sldId id="262"/>
            <p14:sldId id="264"/>
            <p14:sldId id="265"/>
          </p14:sldIdLst>
        </p14:section>
        <p14:section name="Making the model police car" id="{A3DACAC6-7ECF-4B0D-A3A2-DA783910850E}">
          <p14:sldIdLst>
            <p14:sldId id="266"/>
            <p14:sldId id="26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59" autoAdjust="0"/>
    <p:restoredTop sz="94660"/>
  </p:normalViewPr>
  <p:slideViewPr>
    <p:cSldViewPr>
      <p:cViewPr varScale="1">
        <p:scale>
          <a:sx n="110" d="100"/>
          <a:sy n="110" d="100"/>
        </p:scale>
        <p:origin x="-1710" y="-90"/>
      </p:cViewPr>
      <p:guideLst>
        <p:guide orient="horz" pos="216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494BA6-3CB9-4432-B68E-D7A32270C827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704618-B67A-4C2F-A2AA-A17B06C05D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4461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704618-B67A-4C2F-A2AA-A17B06C05D9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1693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indsetsonline.co.uk" TargetMode="External"/><Relationship Id="rId3" Type="http://schemas.openxmlformats.org/officeDocument/2006/relationships/image" Target="../media/image7.png"/><Relationship Id="rId7" Type="http://schemas.openxmlformats.org/officeDocument/2006/relationships/hyperlink" Target="http://www.redfernelectronics.co.uk" TargetMode="External"/><Relationship Id="rId2" Type="http://schemas.openxmlformats.org/officeDocument/2006/relationships/hyperlink" Target="http://www.mindsetsonline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reativecommons.org/licenses/by-nc-sa/4.0/" TargetMode="External"/><Relationship Id="rId5" Type="http://schemas.openxmlformats.org/officeDocument/2006/relationships/image" Target="../media/image8.png"/><Relationship Id="rId4" Type="http://schemas.openxmlformats.org/officeDocument/2006/relationships/hyperlink" Target="http://www.redfernelectronics.co.uk/" TargetMode="External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gif"/><Relationship Id="rId1" Type="http://schemas.microsoft.com/office/2007/relationships/media" Target="../media/media1.gif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4008" y="2708476"/>
            <a:ext cx="3528391" cy="1702160"/>
          </a:xfrm>
        </p:spPr>
        <p:txBody>
          <a:bodyPr>
            <a:normAutofit fontScale="90000"/>
          </a:bodyPr>
          <a:lstStyle/>
          <a:p>
            <a:r>
              <a:rPr lang="en-GB" u="sng" dirty="0" smtClean="0"/>
              <a:t>LO: To use repetition to control physical outputs</a:t>
            </a:r>
            <a:endParaRPr lang="en-GB" u="sn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Context: Police Lights.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796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692696"/>
            <a:ext cx="7024744" cy="1143000"/>
          </a:xfrm>
        </p:spPr>
        <p:txBody>
          <a:bodyPr/>
          <a:lstStyle/>
          <a:p>
            <a:r>
              <a:rPr lang="en-GB" dirty="0" smtClean="0"/>
              <a:t>Plenary: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988840"/>
            <a:ext cx="7992888" cy="3508977"/>
          </a:xfrm>
        </p:spPr>
        <p:txBody>
          <a:bodyPr/>
          <a:lstStyle/>
          <a:p>
            <a:r>
              <a:rPr lang="en-GB" dirty="0" smtClean="0"/>
              <a:t>Go around the class and look at everyone’s  projects. Is their code different from yours? Why?</a:t>
            </a:r>
          </a:p>
          <a:p>
            <a:endParaRPr lang="en-GB" dirty="0" smtClean="0"/>
          </a:p>
          <a:p>
            <a:pPr marL="68580" indent="0">
              <a:buNone/>
            </a:pPr>
            <a:endParaRPr lang="en-GB" dirty="0"/>
          </a:p>
          <a:p>
            <a:r>
              <a:rPr lang="en-GB" dirty="0" smtClean="0"/>
              <a:t>How could we add another challenge to this project?</a:t>
            </a:r>
          </a:p>
          <a:p>
            <a:endParaRPr lang="en-GB" dirty="0"/>
          </a:p>
          <a:p>
            <a:endParaRPr lang="en-GB" dirty="0" smtClean="0"/>
          </a:p>
          <a:p>
            <a:r>
              <a:rPr lang="en-GB" dirty="0" smtClean="0"/>
              <a:t>How could you use this code within another project?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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76996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692696"/>
            <a:ext cx="7024744" cy="1143000"/>
          </a:xfrm>
        </p:spPr>
        <p:txBody>
          <a:bodyPr/>
          <a:lstStyle/>
          <a:p>
            <a:pPr algn="ctr"/>
            <a:r>
              <a:rPr lang="en-GB" dirty="0" smtClean="0"/>
              <a:t>Police Car Model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988840"/>
            <a:ext cx="6777317" cy="3508977"/>
          </a:xfrm>
        </p:spPr>
        <p:txBody>
          <a:bodyPr/>
          <a:lstStyle/>
          <a:p>
            <a:pPr marL="525780" indent="-457200">
              <a:buAutoNum type="arabicPeriod"/>
            </a:pPr>
            <a:r>
              <a:rPr lang="en-GB" dirty="0" smtClean="0"/>
              <a:t>Decorate the template how you want.</a:t>
            </a:r>
          </a:p>
          <a:p>
            <a:pPr marL="525780" indent="-457200">
              <a:buAutoNum type="arabicPeriod"/>
            </a:pPr>
            <a:endParaRPr lang="en-GB" dirty="0"/>
          </a:p>
          <a:p>
            <a:pPr marL="525780" indent="-457200">
              <a:buAutoNum type="arabicPeriod"/>
            </a:pPr>
            <a:r>
              <a:rPr lang="en-GB" dirty="0" smtClean="0"/>
              <a:t>Carefully cut the template out.</a:t>
            </a:r>
          </a:p>
          <a:p>
            <a:pPr marL="525780" indent="-457200">
              <a:buAutoNum type="arabicPeriod"/>
            </a:pPr>
            <a:endParaRPr lang="en-GB" dirty="0"/>
          </a:p>
          <a:p>
            <a:pPr marL="525780" indent="-457200">
              <a:buAutoNum type="arabicPeriod"/>
            </a:pPr>
            <a:r>
              <a:rPr lang="en-GB" dirty="0" smtClean="0"/>
              <a:t>Add glue to the tabs and stick it together.</a:t>
            </a:r>
          </a:p>
          <a:p>
            <a:pPr marL="525780" indent="-457200">
              <a:buAutoNum type="arabicPeriod"/>
            </a:pPr>
            <a:endParaRPr lang="en-GB" dirty="0"/>
          </a:p>
          <a:p>
            <a:pPr marL="525780" indent="-457200">
              <a:buAutoNum type="arabicPeriod"/>
            </a:pPr>
            <a:r>
              <a:rPr lang="en-GB" dirty="0" smtClean="0"/>
              <a:t>Fix your lights to the inside of the model.</a:t>
            </a:r>
          </a:p>
        </p:txBody>
      </p:sp>
      <p:sp>
        <p:nvSpPr>
          <p:cNvPr id="4" name="Rectangle 3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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3520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67544" y="1916832"/>
            <a:ext cx="8208912" cy="4632964"/>
            <a:chOff x="467544" y="1834734"/>
            <a:chExt cx="8208912" cy="4632964"/>
          </a:xfrm>
        </p:grpSpPr>
        <p:pic>
          <p:nvPicPr>
            <p:cNvPr id="5" name="Picture 4">
              <a:hlinkClick r:id="rId2"/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0072" y="1834734"/>
              <a:ext cx="1944216" cy="1388332"/>
            </a:xfrm>
            <a:prstGeom prst="rect">
              <a:avLst/>
            </a:prstGeom>
          </p:spPr>
        </p:pic>
        <p:pic>
          <p:nvPicPr>
            <p:cNvPr id="6" name="Picture 5">
              <a:hlinkClick r:id="rId4"/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9526" y="2060848"/>
              <a:ext cx="3370927" cy="936104"/>
            </a:xfrm>
            <a:prstGeom prst="rect">
              <a:avLst/>
            </a:prstGeom>
          </p:spPr>
        </p:pic>
        <p:sp>
          <p:nvSpPr>
            <p:cNvPr id="7" name="Text Box 2"/>
            <p:cNvSpPr txBox="1">
              <a:spLocks noChangeArrowheads="1"/>
            </p:cNvSpPr>
            <p:nvPr/>
          </p:nvSpPr>
          <p:spPr bwMode="auto">
            <a:xfrm>
              <a:off x="467544" y="5301208"/>
              <a:ext cx="8208912" cy="1166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GB" sz="1400" dirty="0" smtClean="0">
                  <a:effectLst/>
                  <a:latin typeface="Arial"/>
                  <a:ea typeface="Calibri"/>
                  <a:cs typeface="Times New Roman"/>
                </a:rPr>
                <a:t>This 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work is licensed under the Creative Commons Attribution-</a:t>
              </a:r>
              <a:r>
                <a:rPr lang="en-GB" sz="1400" dirty="0" err="1">
                  <a:effectLst/>
                  <a:latin typeface="Arial"/>
                  <a:ea typeface="Calibri"/>
                  <a:cs typeface="Times New Roman"/>
                </a:rPr>
                <a:t>NonCommercial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-</a:t>
              </a:r>
              <a:r>
                <a:rPr lang="en-GB" sz="1400" dirty="0" err="1">
                  <a:effectLst/>
                  <a:latin typeface="Arial"/>
                  <a:ea typeface="Calibri"/>
                  <a:cs typeface="Times New Roman"/>
                </a:rPr>
                <a:t>ShareAlike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4.0 International License. To view a copy of this license, visit </a:t>
              </a:r>
              <a:r>
                <a:rPr lang="en-GB" sz="1400" u="sng" dirty="0">
                  <a:solidFill>
                    <a:srgbClr val="0000FF"/>
                  </a:solidFill>
                  <a:effectLst/>
                  <a:latin typeface="Arial"/>
                  <a:ea typeface="Calibri"/>
                  <a:cs typeface="Times New Roman"/>
                  <a:hlinkClick r:id="rId6"/>
                </a:rPr>
                <a:t>http://creativecommons.org/licenses/by-nc-sa/4.0/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. For permissions or attribution contact: </a:t>
              </a:r>
              <a:r>
                <a:rPr lang="en-GB" sz="1400" u="sng" dirty="0">
                  <a:solidFill>
                    <a:srgbClr val="0000FF"/>
                  </a:solidFill>
                  <a:effectLst/>
                  <a:latin typeface="Arial"/>
                  <a:ea typeface="Calibri"/>
                  <a:cs typeface="Times New Roman"/>
                  <a:hlinkClick r:id="rId7"/>
                </a:rPr>
                <a:t>www.redfernelectronics.co.uk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or </a:t>
              </a:r>
              <a:r>
                <a:rPr lang="en-GB" sz="1400" u="sng" dirty="0">
                  <a:solidFill>
                    <a:srgbClr val="0000FF"/>
                  </a:solidFill>
                  <a:effectLst/>
                  <a:latin typeface="Arial"/>
                  <a:ea typeface="Calibri"/>
                  <a:cs typeface="Times New Roman"/>
                  <a:hlinkClick r:id="rId8"/>
                </a:rPr>
                <a:t>www.mindsetsonline.co.uk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</a:t>
              </a:r>
              <a:endParaRPr lang="en-GB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pic>
          <p:nvPicPr>
            <p:cNvPr id="8" name="Picture 7" descr="by-nc-sa"/>
            <p:cNvPicPr/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08663" y="4803647"/>
              <a:ext cx="1420890" cy="50405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62967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052736"/>
            <a:ext cx="6777317" cy="4779893"/>
          </a:xfrm>
        </p:spPr>
        <p:txBody>
          <a:bodyPr/>
          <a:lstStyle/>
          <a:p>
            <a:r>
              <a:rPr lang="en-GB" dirty="0" smtClean="0"/>
              <a:t>Has anyone seen a police car when it’s rushing to an emergency?</a:t>
            </a:r>
          </a:p>
          <a:p>
            <a:pPr marL="68580" indent="0">
              <a:buNone/>
            </a:pP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Why are the lights so important?</a:t>
            </a:r>
          </a:p>
          <a:p>
            <a:endParaRPr lang="en-GB" dirty="0"/>
          </a:p>
          <a:p>
            <a:endParaRPr lang="en-GB" dirty="0" smtClean="0"/>
          </a:p>
          <a:p>
            <a:r>
              <a:rPr lang="en-GB" dirty="0" smtClean="0"/>
              <a:t>Can anyone describe how the lights flash?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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37127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67544" y="4725144"/>
            <a:ext cx="820891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smtClean="0"/>
              <a:t>What would the algorithm be for this pattern of lights?</a:t>
            </a:r>
            <a:endParaRPr lang="en-GB" dirty="0"/>
          </a:p>
        </p:txBody>
      </p:sp>
      <p:pic>
        <p:nvPicPr>
          <p:cNvPr id="9" name="20170817_135112-ANIMATION.gif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67744" y="908720"/>
            <a:ext cx="4678363" cy="35083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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23501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1016718"/>
            <a:ext cx="5760640" cy="673144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smtClean="0"/>
              <a:t>Police light algorithm:</a:t>
            </a:r>
            <a:endParaRPr lang="en-GB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9455667"/>
              </p:ext>
            </p:extLst>
          </p:nvPr>
        </p:nvGraphicFramePr>
        <p:xfrm>
          <a:off x="611560" y="1844824"/>
          <a:ext cx="7921625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1625"/>
              </a:tblGrid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0" name="Picture 2" descr="C:\Users\daniel\AppData\Local\Microsoft\Windows\Temporary Internet Files\Content.IE5\P1UTSDMR\Blue_pen_icon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00808"/>
            <a:ext cx="826644" cy="826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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6461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844824"/>
            <a:ext cx="7488832" cy="43998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836712"/>
            <a:ext cx="702474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smtClean="0"/>
              <a:t>Set up your crumble like this:</a:t>
            </a:r>
            <a:endParaRPr lang="en-GB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05" b="46064"/>
          <a:stretch/>
        </p:blipFill>
        <p:spPr>
          <a:xfrm>
            <a:off x="3059832" y="1916832"/>
            <a:ext cx="4955286" cy="2407999"/>
          </a:xfrm>
        </p:spPr>
      </p:pic>
      <p:sp>
        <p:nvSpPr>
          <p:cNvPr id="8" name="Rectangle 7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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7196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 smtClean="0"/>
              <a:t>How could we program the police lights on the Crumble?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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4318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908720"/>
            <a:ext cx="7024744" cy="1143000"/>
          </a:xfrm>
        </p:spPr>
        <p:txBody>
          <a:bodyPr>
            <a:normAutofit/>
          </a:bodyPr>
          <a:lstStyle/>
          <a:p>
            <a:pPr algn="ctr"/>
            <a:r>
              <a:rPr lang="en-GB" dirty="0" smtClean="0"/>
              <a:t>Example Code: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276872"/>
            <a:ext cx="2892086" cy="2848487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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47521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692696"/>
            <a:ext cx="7024744" cy="3985512"/>
          </a:xfrm>
        </p:spPr>
        <p:txBody>
          <a:bodyPr>
            <a:noAutofit/>
          </a:bodyPr>
          <a:lstStyle/>
          <a:p>
            <a:pPr algn="ctr"/>
            <a:r>
              <a:rPr lang="en-GB" sz="4800" dirty="0" smtClean="0"/>
              <a:t>After you have your lights working, change the ‘waits’ to see what happens.</a:t>
            </a:r>
            <a:endParaRPr lang="en-GB" sz="4800" dirty="0"/>
          </a:p>
        </p:txBody>
      </p:sp>
      <p:sp>
        <p:nvSpPr>
          <p:cNvPr id="3" name="Rectangle 2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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6600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1027664"/>
            <a:ext cx="79208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smtClean="0"/>
              <a:t>Can you create your own sequence of lights?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2564904"/>
            <a:ext cx="7056900" cy="3508977"/>
          </a:xfrm>
        </p:spPr>
        <p:txBody>
          <a:bodyPr/>
          <a:lstStyle/>
          <a:p>
            <a:r>
              <a:rPr lang="en-GB" dirty="0" smtClean="0"/>
              <a:t>Extension – use a nested loop to make your program shorter and more efficient.</a:t>
            </a:r>
          </a:p>
          <a:p>
            <a:endParaRPr lang="en-GB" dirty="0"/>
          </a:p>
          <a:p>
            <a:r>
              <a:rPr lang="en-GB" dirty="0" smtClean="0"/>
              <a:t>Greater depth – Start a new </a:t>
            </a:r>
            <a:r>
              <a:rPr lang="en-GB" i="1" dirty="0" smtClean="0"/>
              <a:t>blank</a:t>
            </a:r>
            <a:r>
              <a:rPr lang="en-GB" dirty="0" smtClean="0"/>
              <a:t> project. Can you make a flashing pattern that repeats </a:t>
            </a:r>
            <a:r>
              <a:rPr lang="en-GB" i="1" dirty="0" smtClean="0"/>
              <a:t>two different </a:t>
            </a:r>
            <a:r>
              <a:rPr lang="en-GB" dirty="0" smtClean="0"/>
              <a:t>light sequences?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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96127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Custom 1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463</TotalTime>
  <Words>265</Words>
  <Application>Microsoft Office PowerPoint</Application>
  <PresentationFormat>On-screen Show (4:3)</PresentationFormat>
  <Paragraphs>47</Paragraphs>
  <Slides>12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Austin</vt:lpstr>
      <vt:lpstr>LO: To use repetition to control physical outputs</vt:lpstr>
      <vt:lpstr>PowerPoint Presentation</vt:lpstr>
      <vt:lpstr>What would the algorithm be for this pattern of lights?</vt:lpstr>
      <vt:lpstr>Police light algorithm:</vt:lpstr>
      <vt:lpstr>Set up your crumble like this:</vt:lpstr>
      <vt:lpstr>How could we program the police lights on the Crumble?</vt:lpstr>
      <vt:lpstr>Example Code:</vt:lpstr>
      <vt:lpstr>After you have your lights working, change the ‘waits’ to see what happens.</vt:lpstr>
      <vt:lpstr>Can you create your own sequence of lights?</vt:lpstr>
      <vt:lpstr>Plenary:</vt:lpstr>
      <vt:lpstr>Police Car Model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LO: To use repetition to control physical outputs</dc:title>
  <dc:creator>Daniel Betson</dc:creator>
  <cp:lastModifiedBy>Daniel Betson</cp:lastModifiedBy>
  <cp:revision>17</cp:revision>
  <dcterms:created xsi:type="dcterms:W3CDTF">2017-08-17T14:41:08Z</dcterms:created>
  <dcterms:modified xsi:type="dcterms:W3CDTF">2017-09-11T08:06:13Z</dcterms:modified>
</cp:coreProperties>
</file>