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85" r:id="rId4"/>
    <p:sldId id="278" r:id="rId5"/>
    <p:sldId id="263" r:id="rId6"/>
    <p:sldId id="277" r:id="rId7"/>
    <p:sldId id="283" r:id="rId8"/>
    <p:sldId id="265" r:id="rId9"/>
    <p:sldId id="282" r:id="rId10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12"/>
    </p:embeddedFont>
    <p:embeddedFont>
      <p:font typeface="Comic Sans MS" panose="030F0702030302020204" pitchFamily="66" charset="0"/>
      <p:regular r:id="rId13"/>
      <p:bold r:id="rId14"/>
    </p:embeddedFont>
    <p:embeddedFont>
      <p:font typeface="FontAwesome" pitchFamily="2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85"/>
            <p14:sldId id="278"/>
            <p14:sldId id="263"/>
            <p14:sldId id="277"/>
            <p14:sldId id="283"/>
            <p14:sldId id="265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08" autoAdjust="0"/>
    <p:restoredTop sz="94670" autoAdjust="0"/>
  </p:normalViewPr>
  <p:slideViewPr>
    <p:cSldViewPr>
      <p:cViewPr varScale="1">
        <p:scale>
          <a:sx n="81" d="100"/>
          <a:sy n="81" d="100"/>
        </p:scale>
        <p:origin x="-78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</a:t>
            </a:r>
            <a:r>
              <a:rPr lang="en-GB" u="sng" dirty="0" smtClean="0"/>
              <a:t>To use selection and variables within a program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</a:t>
            </a:r>
            <a:r>
              <a:rPr lang="en-GB" dirty="0" smtClean="0"/>
              <a:t>: Reaction Timer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Sun 2"/>
          <p:cNvSpPr/>
          <p:nvPr/>
        </p:nvSpPr>
        <p:spPr>
          <a:xfrm>
            <a:off x="2987824" y="1844824"/>
            <a:ext cx="3240360" cy="274315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Reaction:	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3492" y="1772816"/>
            <a:ext cx="6777317" cy="4059813"/>
          </a:xfrm>
        </p:spPr>
        <p:txBody>
          <a:bodyPr/>
          <a:lstStyle/>
          <a:p>
            <a:r>
              <a:rPr lang="en-GB" dirty="0" smtClean="0"/>
              <a:t>-is a response to a situation or event.</a:t>
            </a:r>
          </a:p>
          <a:p>
            <a:endParaRPr lang="en-GB" dirty="0"/>
          </a:p>
          <a:p>
            <a:endParaRPr lang="en-GB" dirty="0" smtClean="0"/>
          </a:p>
          <a:p>
            <a:pPr marL="68580" indent="0">
              <a:buNone/>
            </a:pPr>
            <a:endParaRPr lang="en-GB" dirty="0" smtClean="0"/>
          </a:p>
          <a:p>
            <a:pPr marL="68580" indent="0">
              <a:buNone/>
            </a:pPr>
            <a:endParaRPr lang="en-GB" dirty="0"/>
          </a:p>
          <a:p>
            <a:pPr marL="68580" indent="0" algn="ctr">
              <a:buNone/>
            </a:pPr>
            <a:r>
              <a:rPr lang="en-GB" dirty="0" smtClean="0"/>
              <a:t>Our bodies can react quite quickly to events, and to put this to the test we are going to create a  reaction timer game.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83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843" y="1252002"/>
            <a:ext cx="7024744" cy="2689368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Using the Crumble, Sparkles and a switch, how could we make a reaction timer?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Reaction Timer:</a:t>
            </a:r>
            <a:endParaRPr lang="en-GB" dirty="0"/>
          </a:p>
        </p:txBody>
      </p:sp>
      <p:pic>
        <p:nvPicPr>
          <p:cNvPr id="1026" name="Picture 2" descr="Sparkle Ba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0477">
            <a:off x="4012253" y="1717125"/>
            <a:ext cx="3718037" cy="371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Can you create a program that lights the Sparkles in sequence, with a 100ms delay between each.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There must be a random delay of 1-10s beforehand.</a:t>
            </a:r>
          </a:p>
          <a:p>
            <a:r>
              <a:rPr lang="en-GB" dirty="0" smtClean="0"/>
              <a:t>When the switch is pressed, the game resets.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4139952" y="342900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482426" y="339798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768788" y="340805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5220072" y="3404701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5594303" y="3404701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6084168" y="3404701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6588224" y="339798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7200292" y="338791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58156" y="194240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It would be really good to show the player their score after they have pressed the button down…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50141" y="3356992"/>
            <a:ext cx="6777317" cy="3032973"/>
          </a:xfrm>
        </p:spPr>
        <p:txBody>
          <a:bodyPr/>
          <a:lstStyle/>
          <a:p>
            <a:pPr marL="68580" indent="0" algn="ctr">
              <a:buNone/>
            </a:pPr>
            <a:r>
              <a:rPr lang="en-GB" dirty="0" smtClean="0"/>
              <a:t>How could we do this?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23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052736"/>
            <a:ext cx="7024744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7584" y="1027664"/>
            <a:ext cx="73448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Now you need to show the player’s score afterwards.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35043" y="2132856"/>
            <a:ext cx="6777317" cy="1969444"/>
          </a:xfrm>
        </p:spPr>
        <p:txBody>
          <a:bodyPr/>
          <a:lstStyle/>
          <a:p>
            <a:pPr marL="68580" indent="0">
              <a:buNone/>
            </a:pPr>
            <a:endParaRPr lang="en-GB" dirty="0" smtClean="0"/>
          </a:p>
          <a:p>
            <a:pPr marL="68580" indent="0" algn="ctr">
              <a:buNone/>
            </a:pPr>
            <a:r>
              <a:rPr lang="en-GB" dirty="0" smtClean="0"/>
              <a:t>E.g. Lighting Sparkles 0-7 gets a flashing blue Sparkle in the relevant place, or any longer and the whole baton flashes red.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55576" y="4005064"/>
            <a:ext cx="777686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Greater Depth – Can you add in a score-based countdown before the next game starts?</a:t>
            </a:r>
          </a:p>
          <a:p>
            <a:pPr algn="ctr"/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(Sparkles sequentially go to 0, starting at the player’s score)</a:t>
            </a:r>
            <a:endParaRPr 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738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Plenary: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Have a go at you peers’ reaction timers. Are they different? Why/why not?</a:t>
            </a:r>
          </a:p>
          <a:p>
            <a:endParaRPr lang="en-GB" dirty="0"/>
          </a:p>
          <a:p>
            <a:r>
              <a:rPr lang="en-GB" dirty="0" smtClean="0"/>
              <a:t>How could you take the game further?</a:t>
            </a:r>
          </a:p>
          <a:p>
            <a:endParaRPr lang="en-GB" dirty="0"/>
          </a:p>
          <a:p>
            <a:r>
              <a:rPr lang="en-GB" dirty="0" smtClean="0"/>
              <a:t>How could you use what you’ve learnt today in a future project?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757</TotalTime>
  <Words>284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Wingdings 2</vt:lpstr>
      <vt:lpstr>Comic Sans MS</vt:lpstr>
      <vt:lpstr>FontAwesome</vt:lpstr>
      <vt:lpstr>Calibri</vt:lpstr>
      <vt:lpstr>Times New Roman</vt:lpstr>
      <vt:lpstr>Austin</vt:lpstr>
      <vt:lpstr>LO: To use selection and variables within a program</vt:lpstr>
      <vt:lpstr>PowerPoint Presentation</vt:lpstr>
      <vt:lpstr>Reaction:  </vt:lpstr>
      <vt:lpstr>Using the Crumble, Sparkles and a switch, how could we make a reaction timer?</vt:lpstr>
      <vt:lpstr>Reaction Timer:</vt:lpstr>
      <vt:lpstr>It would be really good to show the player their score after they have pressed the button down…</vt:lpstr>
      <vt:lpstr>Now you need to show the player’s score afterwards.</vt:lpstr>
      <vt:lpstr>Plenary: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75</cp:revision>
  <dcterms:created xsi:type="dcterms:W3CDTF">2017-08-17T14:41:08Z</dcterms:created>
  <dcterms:modified xsi:type="dcterms:W3CDTF">2017-09-14T13:57:21Z</dcterms:modified>
</cp:coreProperties>
</file>