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sldIdLst>
    <p:sldId id="256" r:id="rId2"/>
    <p:sldId id="257" r:id="rId3"/>
    <p:sldId id="283" r:id="rId4"/>
    <p:sldId id="278" r:id="rId5"/>
    <p:sldId id="285" r:id="rId6"/>
    <p:sldId id="286" r:id="rId7"/>
    <p:sldId id="263" r:id="rId8"/>
    <p:sldId id="289" r:id="rId9"/>
    <p:sldId id="288" r:id="rId10"/>
    <p:sldId id="265" r:id="rId11"/>
    <p:sldId id="28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A4E0108-4174-4E4C-9FE2-91AFA3985C7D}">
          <p14:sldIdLst>
            <p14:sldId id="256"/>
            <p14:sldId id="257"/>
            <p14:sldId id="283"/>
            <p14:sldId id="278"/>
            <p14:sldId id="285"/>
            <p14:sldId id="286"/>
            <p14:sldId id="263"/>
            <p14:sldId id="289"/>
            <p14:sldId id="288"/>
            <p14:sldId id="265"/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40" autoAdjust="0"/>
    <p:restoredTop sz="94655" autoAdjust="0"/>
  </p:normalViewPr>
  <p:slideViewPr>
    <p:cSldViewPr>
      <p:cViewPr varScale="1">
        <p:scale>
          <a:sx n="216" d="100"/>
          <a:sy n="216" d="100"/>
        </p:scale>
        <p:origin x="364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94BA6-3CB9-4432-B68E-D7A32270C827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04618-B67A-4C2F-A2AA-A17B06C05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6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22A3DFE-C8ED-493F-A9FA-9D94F6A4E275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22A3DFE-C8ED-493F-A9FA-9D94F6A4E275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indsetsonline.co.uk" TargetMode="External"/><Relationship Id="rId3" Type="http://schemas.openxmlformats.org/officeDocument/2006/relationships/image" Target="../media/image14.png"/><Relationship Id="rId7" Type="http://schemas.openxmlformats.org/officeDocument/2006/relationships/hyperlink" Target="http://www.redfernelectronics.co.uk" TargetMode="External"/><Relationship Id="rId2" Type="http://schemas.openxmlformats.org/officeDocument/2006/relationships/hyperlink" Target="http://www.mindsetsonline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image" Target="../media/image15.png"/><Relationship Id="rId4" Type="http://schemas.openxmlformats.org/officeDocument/2006/relationships/hyperlink" Target="http://www.redfernelectronics.co.uk/" TargetMode="External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2708476"/>
            <a:ext cx="3528391" cy="1702160"/>
          </a:xfrm>
        </p:spPr>
        <p:txBody>
          <a:bodyPr>
            <a:normAutofit fontScale="90000"/>
          </a:bodyPr>
          <a:lstStyle/>
          <a:p>
            <a:r>
              <a:rPr lang="en-GB" u="sng" dirty="0"/>
              <a:t>LO: To design and program a device to catch Santa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Context: Catch Santa</a:t>
            </a:r>
          </a:p>
        </p:txBody>
      </p:sp>
      <p:pic>
        <p:nvPicPr>
          <p:cNvPr id="4" name="Picture 3" descr="../../../../Downloads/christmas-2936796_640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795934">
            <a:off x="271289" y="245339"/>
            <a:ext cx="659765" cy="543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7963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673144"/>
          </a:xfrm>
        </p:spPr>
        <p:txBody>
          <a:bodyPr>
            <a:normAutofit fontScale="90000"/>
          </a:bodyPr>
          <a:lstStyle/>
          <a:p>
            <a:r>
              <a:rPr lang="en-GB" dirty="0"/>
              <a:t>Plenary: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5745" y="0"/>
            <a:ext cx="757701" cy="548680"/>
          </a:xfrm>
        </p:spPr>
      </p:pic>
      <p:sp>
        <p:nvSpPr>
          <p:cNvPr id="5" name="Content Placeholder 3"/>
          <p:cNvSpPr txBox="1">
            <a:spLocks/>
          </p:cNvSpPr>
          <p:nvPr/>
        </p:nvSpPr>
        <p:spPr>
          <a:xfrm>
            <a:off x="1043490" y="2060848"/>
            <a:ext cx="6777317" cy="3915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Have a look at your peer’s designs. How are they similar or different to yours? How does their code compare?</a:t>
            </a:r>
          </a:p>
          <a:p>
            <a:endParaRPr lang="en-US" dirty="0"/>
          </a:p>
          <a:p>
            <a:r>
              <a:rPr lang="en-US" dirty="0"/>
              <a:t>Discuss: ‘If you were to do this again, what would you do differently and why?</a:t>
            </a:r>
          </a:p>
          <a:p>
            <a:endParaRPr lang="en-US" dirty="0"/>
          </a:p>
          <a:p>
            <a:r>
              <a:rPr lang="en-US" dirty="0"/>
              <a:t>How could this help in the future?</a:t>
            </a:r>
          </a:p>
        </p:txBody>
      </p:sp>
    </p:spTree>
    <p:extLst>
      <p:ext uri="{BB962C8B-B14F-4D97-AF65-F5344CB8AC3E}">
        <p14:creationId xmlns:p14="http://schemas.microsoft.com/office/powerpoint/2010/main" val="427699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7544" y="1834734"/>
            <a:ext cx="8208912" cy="4632964"/>
            <a:chOff x="467544" y="1834734"/>
            <a:chExt cx="8208912" cy="4632964"/>
          </a:xfrm>
        </p:grpSpPr>
        <p:pic>
          <p:nvPicPr>
            <p:cNvPr id="5" name="Picture 4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20072" y="1834734"/>
              <a:ext cx="1944216" cy="1388332"/>
            </a:xfrm>
            <a:prstGeom prst="rect">
              <a:avLst/>
            </a:prstGeom>
          </p:spPr>
        </p:pic>
        <p:pic>
          <p:nvPicPr>
            <p:cNvPr id="6" name="Picture 5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9526" y="2060848"/>
              <a:ext cx="3370927" cy="936104"/>
            </a:xfrm>
            <a:prstGeom prst="rect">
              <a:avLst/>
            </a:prstGeom>
          </p:spPr>
        </p:pic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467544" y="5301208"/>
              <a:ext cx="8208912" cy="11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This work is licensed under the Creative Commons Attribution-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NonCommercial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ShareAlike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4.0 International License. To view a copy of this license, visit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6"/>
                </a:rPr>
                <a:t>http://creativecommons.org/licenses/by-nc-sa/4.0/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. For permissions or attribution contact: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7"/>
                </a:rPr>
                <a:t>www.redfernelectronics.co.uk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or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8"/>
                </a:rPr>
                <a:t>www.mindsetsonline.co.uk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</a:t>
              </a:r>
              <a:endParaRPr lang="en-GB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pic>
          <p:nvPicPr>
            <p:cNvPr id="9" name="Picture 8" descr="by-nc-sa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663" y="4803647"/>
              <a:ext cx="1420890" cy="50405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04774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Wouldn’t it be great if</a:t>
            </a:r>
            <a:r>
              <a:rPr lang="mr-IN" dirty="0"/>
              <a:t>…</a:t>
            </a:r>
            <a:endParaRPr lang="en-GB" dirty="0"/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3629206"/>
            <a:ext cx="2699254" cy="28289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2369388"/>
            <a:ext cx="1656184" cy="19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12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03704E-6 L -2.5E-6 -7.03704E-6 C -0.00989 0.00138 -0.00225 0.00069 -0.01493 -7.03704E-6 C -0.021 -0.00047 -0.0269 -0.0007 -0.03298 -0.00093 L -0.0684 -0.00186 L -0.12395 -0.00093 C -0.14027 -0.00093 -0.15659 -0.0014 -0.17291 -0.00186 L -0.22274 -0.00348 L -0.25173 -0.00278 L -0.28211 -0.00093 L -0.34791 -0.00186 C -0.35381 -0.00209 -0.35989 -0.00325 -0.36597 -0.00348 L -0.37881 -0.0044 C -0.38072 -0.00464 -0.38263 -0.0051 -0.38454 -0.00533 C -0.39236 -0.00602 -0.4052 -0.00672 -0.41232 -0.00695 L -0.42065 -0.00626 " pathEditMode="relative" ptsTypes="AAAAAAAAAAAAAAAA">
                                      <p:cBhvr>
                                        <p:cTn id="2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95536" y="709885"/>
            <a:ext cx="7920880" cy="918915"/>
          </a:xfrm>
        </p:spPr>
        <p:txBody>
          <a:bodyPr>
            <a:noAutofit/>
          </a:bodyPr>
          <a:lstStyle/>
          <a:p>
            <a:pPr algn="ctr"/>
            <a:r>
              <a:rPr lang="en-GB" sz="2400" dirty="0"/>
              <a:t>You are going to Use the Crumble to create an alarm/device to help you catch Santa!</a:t>
            </a:r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492" y="1916832"/>
            <a:ext cx="6777317" cy="3915797"/>
          </a:xfrm>
        </p:spPr>
        <p:txBody>
          <a:bodyPr/>
          <a:lstStyle/>
          <a:p>
            <a:r>
              <a:rPr lang="en-US" dirty="0"/>
              <a:t>It needs to have some form of ‘trigger’.</a:t>
            </a:r>
          </a:p>
          <a:p>
            <a:r>
              <a:rPr lang="en-US" dirty="0"/>
              <a:t>This will then set off an audio and/or a visual alert.</a:t>
            </a:r>
          </a:p>
        </p:txBody>
      </p:sp>
    </p:spTree>
    <p:extLst>
      <p:ext uri="{BB962C8B-B14F-4D97-AF65-F5344CB8AC3E}">
        <p14:creationId xmlns:p14="http://schemas.microsoft.com/office/powerpoint/2010/main" val="130105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1980" y="1252002"/>
            <a:ext cx="7024744" cy="1020306"/>
          </a:xfrm>
        </p:spPr>
        <p:txBody>
          <a:bodyPr>
            <a:normAutofit fontScale="90000"/>
          </a:bodyPr>
          <a:lstStyle/>
          <a:p>
            <a:r>
              <a:rPr lang="en-GB" dirty="0"/>
              <a:t>Discuss your ideas</a:t>
            </a:r>
            <a:r>
              <a:rPr lang="mr-IN" dirty="0"/>
              <a:t>…</a:t>
            </a:r>
            <a:br>
              <a:rPr lang="en-GB" dirty="0"/>
            </a:br>
            <a:r>
              <a:rPr lang="en-GB" sz="2700" dirty="0"/>
              <a:t>*remember the objectives*</a:t>
            </a:r>
            <a:endParaRPr lang="en-GB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3082" y="24853"/>
            <a:ext cx="636099" cy="496952"/>
          </a:xfrm>
        </p:spPr>
      </p:pic>
      <p:sp>
        <p:nvSpPr>
          <p:cNvPr id="4" name="TextBox 3"/>
          <p:cNvSpPr txBox="1"/>
          <p:nvPr/>
        </p:nvSpPr>
        <p:spPr>
          <a:xfrm>
            <a:off x="2856216" y="23733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1047103" y="2492896"/>
            <a:ext cx="6777317" cy="3915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It needs to have some form of ‘trigger’.</a:t>
            </a:r>
          </a:p>
          <a:p>
            <a:endParaRPr lang="en-US" dirty="0"/>
          </a:p>
          <a:p>
            <a:r>
              <a:rPr lang="en-US" dirty="0"/>
              <a:t>This will then set off an audio and/or a visual alert.</a:t>
            </a:r>
          </a:p>
        </p:txBody>
      </p:sp>
    </p:spTree>
    <p:extLst>
      <p:ext uri="{BB962C8B-B14F-4D97-AF65-F5344CB8AC3E}">
        <p14:creationId xmlns:p14="http://schemas.microsoft.com/office/powerpoint/2010/main" val="224158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03648" y="836712"/>
            <a:ext cx="7024744" cy="1143000"/>
          </a:xfrm>
        </p:spPr>
        <p:txBody>
          <a:bodyPr/>
          <a:lstStyle/>
          <a:p>
            <a:r>
              <a:rPr lang="en-GB"/>
              <a:t>Complete sections </a:t>
            </a:r>
            <a:r>
              <a:rPr lang="en-GB" dirty="0"/>
              <a:t>1-3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2348880"/>
            <a:ext cx="2557054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406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95632" y="299695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Now you need to consider </a:t>
            </a:r>
            <a:r>
              <a:rPr lang="en-GB" b="1" i="1" dirty="0"/>
              <a:t>how</a:t>
            </a:r>
            <a:r>
              <a:rPr lang="en-GB" dirty="0"/>
              <a:t> your devices will work. </a:t>
            </a:r>
            <a:br>
              <a:rPr lang="en-GB" dirty="0"/>
            </a:br>
            <a:br>
              <a:rPr lang="en-GB" dirty="0"/>
            </a:br>
            <a:r>
              <a:rPr lang="en-GB" dirty="0"/>
              <a:t>Write your algorithm (section 4)</a:t>
            </a:r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9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19872" y="980728"/>
            <a:ext cx="2160358" cy="1143000"/>
          </a:xfrm>
        </p:spPr>
        <p:txBody>
          <a:bodyPr/>
          <a:lstStyle/>
          <a:p>
            <a:r>
              <a:rPr lang="en-GB"/>
              <a:t>Create!</a:t>
            </a:r>
            <a:endParaRPr lang="en-GB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2708920"/>
            <a:ext cx="1525964" cy="1143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1635" y="2322004"/>
            <a:ext cx="1916832" cy="19168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4546" y="2708920"/>
            <a:ext cx="1209735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18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1699323"/>
            <a:ext cx="6120680" cy="3243748"/>
          </a:xfrm>
        </p:spPr>
        <p:txBody>
          <a:bodyPr>
            <a:noAutofit/>
          </a:bodyPr>
          <a:lstStyle/>
          <a:p>
            <a:r>
              <a:rPr lang="en-US" sz="2800" dirty="0"/>
              <a:t>It’s really important to evaluate</a:t>
            </a:r>
            <a:r>
              <a:rPr lang="mr-IN" sz="2800" dirty="0"/>
              <a:t>…</a:t>
            </a:r>
            <a:br>
              <a:rPr lang="en-GB" sz="2800" dirty="0"/>
            </a:br>
            <a:br>
              <a:rPr lang="en-GB" sz="2800" dirty="0"/>
            </a:br>
            <a:br>
              <a:rPr lang="en-GB" sz="2800" dirty="0"/>
            </a:br>
            <a:r>
              <a:rPr lang="en-GB" sz="2800" dirty="0"/>
              <a:t>- We can make our work even better.</a:t>
            </a:r>
            <a:br>
              <a:rPr lang="en-GB" sz="2800" dirty="0"/>
            </a:br>
            <a:br>
              <a:rPr lang="en-GB" sz="2800" dirty="0"/>
            </a:br>
            <a:r>
              <a:rPr lang="en-GB" sz="2800" dirty="0"/>
              <a:t>- Nobody’s ideas are perfect first time!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139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Complete section 5</a:t>
            </a:r>
            <a:r>
              <a:rPr lang="mr-IN" dirty="0"/>
              <a:t>…</a:t>
            </a:r>
            <a:endParaRPr lang="en-GB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7744" y="2651441"/>
            <a:ext cx="4320480" cy="364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79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868</TotalTime>
  <Words>226</Words>
  <Application>Microsoft Macintosh PowerPoint</Application>
  <PresentationFormat>On-screen Show (4:3)</PresentationFormat>
  <Paragraphs>22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Comic Sans MS</vt:lpstr>
      <vt:lpstr>Times New Roman</vt:lpstr>
      <vt:lpstr>Wingdings 2</vt:lpstr>
      <vt:lpstr>Austin</vt:lpstr>
      <vt:lpstr>LO: To design and program a device to catch Santa</vt:lpstr>
      <vt:lpstr>Wouldn’t it be great if…</vt:lpstr>
      <vt:lpstr>You are going to Use the Crumble to create an alarm/device to help you catch Santa!</vt:lpstr>
      <vt:lpstr>Discuss your ideas… *remember the objectives*</vt:lpstr>
      <vt:lpstr>Complete sections 1-3</vt:lpstr>
      <vt:lpstr>Now you need to consider how your devices will work.   Write your algorithm (section 4)</vt:lpstr>
      <vt:lpstr>Create!</vt:lpstr>
      <vt:lpstr>It’s really important to evaluate…   - We can make our work even better.  - Nobody’s ideas are perfect first time!</vt:lpstr>
      <vt:lpstr>Complete section 5…</vt:lpstr>
      <vt:lpstr>Plenary:</vt:lpstr>
      <vt:lpstr>PowerPoint Presentation</vt:lpstr>
    </vt:vector>
  </TitlesOfParts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LO: To use repetition to control physical outputs</dc:title>
  <dc:creator>Daniel Betson</dc:creator>
  <cp:lastModifiedBy>Daniel Betson</cp:lastModifiedBy>
  <cp:revision>79</cp:revision>
  <dcterms:created xsi:type="dcterms:W3CDTF">2017-08-17T14:41:08Z</dcterms:created>
  <dcterms:modified xsi:type="dcterms:W3CDTF">2018-03-26T08:02:23Z</dcterms:modified>
</cp:coreProperties>
</file>