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77" r:id="rId4"/>
    <p:sldId id="278" r:id="rId5"/>
    <p:sldId id="276" r:id="rId6"/>
    <p:sldId id="263" r:id="rId7"/>
    <p:sldId id="281" r:id="rId8"/>
    <p:sldId id="279" r:id="rId9"/>
    <p:sldId id="280" r:id="rId10"/>
    <p:sldId id="265" r:id="rId11"/>
    <p:sldId id="282" r:id="rId12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4"/>
    </p:embeddedFont>
    <p:embeddedFont>
      <p:font typeface="Comic Sans MS" panose="030F0702030302020204" pitchFamily="66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ontAwesome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7"/>
            <p14:sldId id="278"/>
            <p14:sldId id="276"/>
            <p14:sldId id="263"/>
            <p14:sldId id="281"/>
            <p14:sldId id="279"/>
            <p14:sldId id="280"/>
            <p14:sldId id="265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8" autoAdjust="0"/>
    <p:restoredTop sz="94670" autoAdjust="0"/>
  </p:normalViewPr>
  <p:slideViewPr>
    <p:cSldViewPr>
      <p:cViewPr varScale="1">
        <p:scale>
          <a:sx n="110" d="100"/>
          <a:sy n="110" d="100"/>
        </p:scale>
        <p:origin x="-17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selection to control an output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Parking sensor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1"/>
            <a:ext cx="7992888" cy="1008111"/>
          </a:xfrm>
        </p:spPr>
        <p:txBody>
          <a:bodyPr/>
          <a:lstStyle/>
          <a:p>
            <a:r>
              <a:rPr lang="en-GB" dirty="0" smtClean="0"/>
              <a:t>Have a look at each other’s sensors and code:</a:t>
            </a:r>
          </a:p>
          <a:p>
            <a:pPr lvl="2"/>
            <a:r>
              <a:rPr lang="en-GB" dirty="0" smtClean="0"/>
              <a:t>Have they solved it in a different way?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3356992"/>
            <a:ext cx="799288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What other uses can you think of for the ultrasonic distance sensor?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9592" y="2513906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How many of you have been in a car that starts beeping when you get too close to an object? (reversing)</a:t>
            </a:r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Cloud Callout 2"/>
          <p:cNvSpPr/>
          <p:nvPr/>
        </p:nvSpPr>
        <p:spPr>
          <a:xfrm>
            <a:off x="2605775" y="2298640"/>
            <a:ext cx="3960440" cy="2357536"/>
          </a:xfrm>
          <a:prstGeom prst="cloudCallout">
            <a:avLst>
              <a:gd name="adj1" fmla="val -52209"/>
              <a:gd name="adj2" fmla="val 610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What are they called?</a:t>
            </a:r>
          </a:p>
          <a:p>
            <a:pPr algn="ctr"/>
            <a:r>
              <a:rPr lang="en-GB" dirty="0" smtClean="0"/>
              <a:t>What are they for? What else do you know about them?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2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 descr="HC-SR04 with Crumblis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5624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012160" y="3861048"/>
            <a:ext cx="1138235" cy="18002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 rot="2221511">
            <a:off x="2020360" y="1636549"/>
            <a:ext cx="504056" cy="5253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Arrow 12"/>
          <p:cNvSpPr/>
          <p:nvPr/>
        </p:nvSpPr>
        <p:spPr>
          <a:xfrm rot="13068716">
            <a:off x="5544224" y="3888393"/>
            <a:ext cx="504056" cy="5253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69160"/>
            <a:ext cx="3009934" cy="68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912993" y="5554106"/>
            <a:ext cx="183431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 30cm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830152" y="548680"/>
            <a:ext cx="6192806" cy="79583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Ultrasonic distance sensor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0.39323 0.32824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53" y="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39358 -0.32569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88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1" grpId="1" animBg="1"/>
      <p:bldP spid="11" grpId="2" animBg="1"/>
      <p:bldP spid="13" grpId="0" animBg="1"/>
      <p:bldP spid="13" grpId="1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7759" y="1124744"/>
            <a:ext cx="8208911" cy="1512168"/>
          </a:xfrm>
        </p:spPr>
        <p:txBody>
          <a:bodyPr>
            <a:noAutofit/>
          </a:bodyPr>
          <a:lstStyle/>
          <a:p>
            <a:pPr algn="ctr"/>
            <a:r>
              <a:rPr lang="en-GB" sz="3200" dirty="0" smtClean="0"/>
              <a:t>What would the algorithm be to turn all the Sparkles to green, when an object is closer than 120cm?</a:t>
            </a:r>
            <a:endParaRPr lang="en-GB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611560" y="2636912"/>
            <a:ext cx="7200800" cy="3600400"/>
            <a:chOff x="611560" y="2636912"/>
            <a:chExt cx="7200800" cy="3600400"/>
          </a:xfrm>
        </p:grpSpPr>
        <p:graphicFrame>
          <p:nvGraphicFramePr>
            <p:cNvPr id="6" name="Content Placeholder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14974608"/>
                </p:ext>
              </p:extLst>
            </p:nvPr>
          </p:nvGraphicFramePr>
          <p:xfrm>
            <a:off x="1035322" y="2996952"/>
            <a:ext cx="6777038" cy="324036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6777038"/>
                </a:tblGrid>
                <a:tr h="405045">
                  <a:tc>
                    <a:txBody>
                      <a:bodyPr/>
                      <a:lstStyle/>
                      <a:p>
                        <a:endParaRPr lang="en-GB" dirty="0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/>
                      </a:p>
                    </a:txBody>
                    <a:tcPr/>
                  </a:tc>
                </a:tr>
                <a:tr h="405045">
                  <a:tc>
                    <a:txBody>
                      <a:bodyPr/>
                      <a:lstStyle/>
                      <a:p>
                        <a:endParaRPr lang="en-GB" dirty="0"/>
                      </a:p>
                    </a:txBody>
                    <a:tcPr/>
                  </a:tc>
                </a:tr>
              </a:tbl>
            </a:graphicData>
          </a:graphic>
        </p:graphicFrame>
        <p:pic>
          <p:nvPicPr>
            <p:cNvPr id="8" name="Picture 2" descr="C:\Users\daniel\AppData\Local\Microsoft\Windows\Temporary Internet Files\Content.IE5\P1UTSDMR\Blue_pen_icon.svg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636912"/>
              <a:ext cx="636662" cy="636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9843" y="1484784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Write the code which turns the Sparkles green when an object is closer than 120cm.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1390578" y="3765166"/>
            <a:ext cx="6704009" cy="1368153"/>
            <a:chOff x="0" y="0"/>
            <a:chExt cx="5997129" cy="423060"/>
          </a:xfrm>
        </p:grpSpPr>
        <p:grpSp>
          <p:nvGrpSpPr>
            <p:cNvPr id="10" name="Group 9"/>
            <p:cNvGrpSpPr/>
            <p:nvPr/>
          </p:nvGrpSpPr>
          <p:grpSpPr>
            <a:xfrm>
              <a:off x="0" y="0"/>
              <a:ext cx="5997129" cy="248920"/>
              <a:chOff x="0" y="0"/>
              <a:chExt cx="5997129" cy="24892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0"/>
                <a:ext cx="2731135" cy="2489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731324" y="0"/>
                <a:ext cx="3265805" cy="24892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2470067" y="249303"/>
              <a:ext cx="886033" cy="17375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dirty="0">
                  <a:effectLst/>
                  <a:latin typeface="Calibri"/>
                  <a:ea typeface="Calibri"/>
                  <a:cs typeface="Times New Roman"/>
                </a:rPr>
                <a:t>120cm</a:t>
              </a:r>
              <a:endParaRPr lang="en-GB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3623" y="1213198"/>
            <a:ext cx="7024744" cy="3744416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Parking sensors usually have a ‘beep’ as well, to let you know when the object is closer. </a:t>
            </a:r>
            <a:br>
              <a:rPr lang="en-GB" dirty="0" smtClean="0"/>
            </a:br>
            <a:r>
              <a:rPr lang="en-GB" dirty="0" smtClean="0"/>
              <a:t>How could we add that?</a:t>
            </a:r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46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Add in the beeping buzzer.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390578" y="3765166"/>
            <a:ext cx="6704009" cy="1368153"/>
            <a:chOff x="0" y="0"/>
            <a:chExt cx="5997129" cy="423060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0"/>
              <a:ext cx="5997129" cy="248920"/>
              <a:chOff x="0" y="0"/>
              <a:chExt cx="5997129" cy="24892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0" y="0"/>
                <a:ext cx="2731135" cy="2489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731324" y="0"/>
                <a:ext cx="3265805" cy="24892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2470067" y="249303"/>
              <a:ext cx="886033" cy="17375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dirty="0">
                  <a:effectLst/>
                  <a:latin typeface="Calibri"/>
                  <a:ea typeface="Calibri"/>
                  <a:cs typeface="Times New Roman"/>
                </a:rPr>
                <a:t>120cm</a:t>
              </a:r>
              <a:endParaRPr lang="en-GB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pic>
        <p:nvPicPr>
          <p:cNvPr id="2050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700" y="3211507"/>
            <a:ext cx="528650" cy="5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6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3082" y="-27384"/>
            <a:ext cx="16828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83568" y="884803"/>
            <a:ext cx="7488832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Greater Depth – Parking sensors normally have different stages, depending on how close to the object you are. </a:t>
            </a:r>
          </a:p>
          <a:p>
            <a:pPr algn="ctr"/>
            <a:endParaRPr lang="en-US" sz="32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Can you use the following for your improved parking sensors: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9144" y="4929048"/>
            <a:ext cx="7115443" cy="1368152"/>
            <a:chOff x="0" y="0"/>
            <a:chExt cx="5996914" cy="406137"/>
          </a:xfrm>
        </p:grpSpPr>
        <p:grpSp>
          <p:nvGrpSpPr>
            <p:cNvPr id="10" name="Group 9"/>
            <p:cNvGrpSpPr/>
            <p:nvPr/>
          </p:nvGrpSpPr>
          <p:grpSpPr>
            <a:xfrm>
              <a:off x="0" y="0"/>
              <a:ext cx="5996914" cy="248920"/>
              <a:chOff x="0" y="0"/>
              <a:chExt cx="5996914" cy="24892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0" y="0"/>
                <a:ext cx="2731135" cy="2489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731324" y="0"/>
                <a:ext cx="1068705" cy="24892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800104" y="0"/>
                <a:ext cx="1080135" cy="24892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880758" y="0"/>
                <a:ext cx="1116156" cy="24892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2470067" y="249311"/>
              <a:ext cx="665018" cy="12974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Calibri"/>
                  <a:ea typeface="Calibri"/>
                  <a:cs typeface="Times New Roman"/>
                </a:rPr>
                <a:t>120cm</a:t>
              </a: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3598223" y="249311"/>
              <a:ext cx="665018" cy="1296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Calibri"/>
                  <a:ea typeface="Calibri"/>
                  <a:cs typeface="Times New Roman"/>
                </a:rPr>
                <a:t>80cm</a:t>
              </a: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4619501" y="249312"/>
              <a:ext cx="665018" cy="15682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Calibri"/>
                  <a:ea typeface="Calibri"/>
                  <a:cs typeface="Times New Roman"/>
                </a:rPr>
                <a:t>30cm</a:t>
              </a:r>
            </a:p>
          </p:txBody>
        </p:sp>
      </p:grpSp>
      <p:pic>
        <p:nvPicPr>
          <p:cNvPr id="18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801" y="4664063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083" y="4664062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26" y="4650112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305" y="4664060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530" y="4663987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011" y="4663986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daniel\AppData\Local\Microsoft\Windows\Temporary Internet Files\Content.IE5\ROUS3XLP\600px-Speaker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833" y="4645714"/>
            <a:ext cx="264325" cy="26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11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734</TotalTime>
  <Words>239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Wingdings 2</vt:lpstr>
      <vt:lpstr>Comic Sans MS</vt:lpstr>
      <vt:lpstr>Calibri</vt:lpstr>
      <vt:lpstr>FontAwesome</vt:lpstr>
      <vt:lpstr>Times New Roman</vt:lpstr>
      <vt:lpstr>Austin</vt:lpstr>
      <vt:lpstr>LO: To use selection to control an output</vt:lpstr>
      <vt:lpstr>How many of you have been in a car that starts beeping when you get too close to an object? (reversing)</vt:lpstr>
      <vt:lpstr>PowerPoint Presentation</vt:lpstr>
      <vt:lpstr>Ultrasonic distance sensor</vt:lpstr>
      <vt:lpstr>What would the algorithm be to turn all the Sparkles to green, when an object is closer than 120cm?</vt:lpstr>
      <vt:lpstr>Write the code which turns the Sparkles green when an object is closer than 120cm.</vt:lpstr>
      <vt:lpstr>Parking sensors usually have a ‘beep’ as well, to let you know when the object is closer.  How could we add that?</vt:lpstr>
      <vt:lpstr>Add in the beeping buzzer.</vt:lpstr>
      <vt:lpstr>PowerPoint Presentation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65</cp:revision>
  <dcterms:created xsi:type="dcterms:W3CDTF">2017-08-17T14:41:08Z</dcterms:created>
  <dcterms:modified xsi:type="dcterms:W3CDTF">2017-09-11T08:05:33Z</dcterms:modified>
</cp:coreProperties>
</file>