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1"/>
  </p:notesMasterIdLst>
  <p:sldIdLst>
    <p:sldId id="256" r:id="rId2"/>
    <p:sldId id="257" r:id="rId3"/>
    <p:sldId id="284" r:id="rId4"/>
    <p:sldId id="263" r:id="rId5"/>
    <p:sldId id="283" r:id="rId6"/>
    <p:sldId id="286" r:id="rId7"/>
    <p:sldId id="285" r:id="rId8"/>
    <p:sldId id="265" r:id="rId9"/>
    <p:sldId id="28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A4E0108-4174-4E4C-9FE2-91AFA3985C7D}">
          <p14:sldIdLst>
            <p14:sldId id="256"/>
            <p14:sldId id="257"/>
            <p14:sldId id="284"/>
            <p14:sldId id="263"/>
            <p14:sldId id="283"/>
            <p14:sldId id="286"/>
            <p14:sldId id="285"/>
            <p14:sldId id="265"/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12" autoAdjust="0"/>
    <p:restoredTop sz="94676" autoAdjust="0"/>
  </p:normalViewPr>
  <p:slideViewPr>
    <p:cSldViewPr>
      <p:cViewPr varScale="1">
        <p:scale>
          <a:sx n="216" d="100"/>
          <a:sy n="216" d="100"/>
        </p:scale>
        <p:origin x="2288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94BA6-3CB9-4432-B68E-D7A32270C827}" type="datetimeFigureOut">
              <a:rPr lang="en-GB" smtClean="0"/>
              <a:t>22/11/2017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04618-B67A-4C2F-A2AA-A17B06C05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461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22A3DFE-C8ED-493F-A9FA-9D94F6A4E275}" type="datetimeFigureOut">
              <a:rPr lang="en-GB" smtClean="0"/>
              <a:t>22/11/2017</a:t>
            </a:fld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22/11/2017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22/11/2017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22/11/2017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22/11/2017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22/11/2017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22A3DFE-C8ED-493F-A9FA-9D94F6A4E275}" type="datetimeFigureOut">
              <a:rPr lang="en-GB" smtClean="0"/>
              <a:t>22/11/2017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hyperlink" Target="http://www.redfernelectronics.co.uk/" TargetMode="External"/><Relationship Id="rId5" Type="http://schemas.openxmlformats.org/officeDocument/2006/relationships/image" Target="../media/image12.png"/><Relationship Id="rId6" Type="http://schemas.openxmlformats.org/officeDocument/2006/relationships/hyperlink" Target="http://creativecommons.org/licenses/by-nc-sa/4.0/" TargetMode="External"/><Relationship Id="rId7" Type="http://schemas.openxmlformats.org/officeDocument/2006/relationships/hyperlink" Target="http://www.redfernelectronics.co.uk" TargetMode="External"/><Relationship Id="rId8" Type="http://schemas.openxmlformats.org/officeDocument/2006/relationships/hyperlink" Target="http://www.mindsetsonline.co.uk" TargetMode="External"/><Relationship Id="rId9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mindsetsonline.co.u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2708476"/>
            <a:ext cx="3528391" cy="1702160"/>
          </a:xfrm>
        </p:spPr>
        <p:txBody>
          <a:bodyPr>
            <a:normAutofit/>
          </a:bodyPr>
          <a:lstStyle/>
          <a:p>
            <a:r>
              <a:rPr lang="en-GB" sz="2800" u="sng" dirty="0" smtClean="0"/>
              <a:t>LO: </a:t>
            </a:r>
            <a:r>
              <a:rPr lang="en-GB" sz="2800" u="sng" dirty="0" smtClean="0"/>
              <a:t>To use variables to control an output</a:t>
            </a:r>
            <a:endParaRPr lang="en-GB" sz="2800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Context</a:t>
            </a:r>
            <a:r>
              <a:rPr lang="en-GB" dirty="0" smtClean="0"/>
              <a:t>: Spinning Santa</a:t>
            </a:r>
            <a:endParaRPr lang="en-GB" dirty="0"/>
          </a:p>
        </p:txBody>
      </p:sp>
      <p:pic>
        <p:nvPicPr>
          <p:cNvPr id="4" name="Picture 3" descr="../../../../Downloads/christmas-2936796_640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8847">
            <a:off x="311696" y="267207"/>
            <a:ext cx="527720" cy="4388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79636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915816" y="883146"/>
            <a:ext cx="3528510" cy="673144"/>
          </a:xfrm>
        </p:spPr>
        <p:txBody>
          <a:bodyPr>
            <a:normAutofit/>
          </a:bodyPr>
          <a:lstStyle/>
          <a:p>
            <a:r>
              <a:rPr lang="en-GB" sz="2800" dirty="0" smtClean="0"/>
              <a:t>What is a variable?</a:t>
            </a:r>
            <a:endParaRPr lang="en-GB" sz="2800" dirty="0"/>
          </a:p>
        </p:txBody>
      </p:sp>
      <p:pic>
        <p:nvPicPr>
          <p:cNvPr id="9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655" y="0"/>
            <a:ext cx="884712" cy="572835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822159" y="2513906"/>
            <a:ext cx="3715823" cy="2634022"/>
            <a:chOff x="2897814" y="2492896"/>
            <a:chExt cx="3715823" cy="2634022"/>
          </a:xfrm>
        </p:grpSpPr>
        <p:sp>
          <p:nvSpPr>
            <p:cNvPr id="2" name="Cloud 1"/>
            <p:cNvSpPr/>
            <p:nvPr/>
          </p:nvSpPr>
          <p:spPr>
            <a:xfrm>
              <a:off x="3563947" y="3127276"/>
              <a:ext cx="2232248" cy="1495722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mtClean="0"/>
                <a:t>Variable</a:t>
              </a:r>
              <a:endParaRPr lang="en-US"/>
            </a:p>
          </p:txBody>
        </p:sp>
        <p:cxnSp>
          <p:nvCxnSpPr>
            <p:cNvPr id="6" name="Straight Arrow Connector 5"/>
            <p:cNvCxnSpPr/>
            <p:nvPr/>
          </p:nvCxnSpPr>
          <p:spPr>
            <a:xfrm flipH="1" flipV="1">
              <a:off x="2897814" y="3171496"/>
              <a:ext cx="792088" cy="58975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V="1">
              <a:off x="5013713" y="2492896"/>
              <a:ext cx="350375" cy="83781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H="1">
              <a:off x="3347864" y="4295625"/>
              <a:ext cx="684076" cy="78035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V="1">
              <a:off x="5652120" y="3392996"/>
              <a:ext cx="961517" cy="64807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5346130" y="4346562"/>
              <a:ext cx="576005" cy="78035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371272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1069843" y="1252002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739673"/>
            <a:ext cx="6552728" cy="1033143"/>
          </a:xfrm>
        </p:spPr>
        <p:txBody>
          <a:bodyPr>
            <a:noAutofit/>
          </a:bodyPr>
          <a:lstStyle/>
          <a:p>
            <a:r>
              <a:rPr lang="en-GB" sz="2800" dirty="0" smtClean="0"/>
              <a:t>What do these do? </a:t>
            </a:r>
            <a:br>
              <a:rPr lang="en-GB" sz="2800" dirty="0" smtClean="0"/>
            </a:br>
            <a:r>
              <a:rPr lang="en-GB" sz="2800" dirty="0" smtClean="0"/>
              <a:t>What are the values of the variables?</a:t>
            </a:r>
            <a:endParaRPr lang="en-GB" sz="2800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082" y="24853"/>
            <a:ext cx="636099" cy="49695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6057">
            <a:off x="1057499" y="2183095"/>
            <a:ext cx="2748068" cy="13414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6054">
            <a:off x="5568814" y="2016642"/>
            <a:ext cx="2285754" cy="16743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581128"/>
            <a:ext cx="2558711" cy="135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9310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3492" y="764704"/>
            <a:ext cx="7024744" cy="745152"/>
          </a:xfrm>
        </p:spPr>
        <p:txBody>
          <a:bodyPr/>
          <a:lstStyle/>
          <a:p>
            <a:r>
              <a:rPr lang="en-GB" smtClean="0"/>
              <a:t>Code: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43492" y="1700808"/>
            <a:ext cx="6777317" cy="413182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Connect the motor to the Crumble.</a:t>
            </a:r>
          </a:p>
          <a:p>
            <a:endParaRPr lang="en-US" dirty="0" smtClean="0"/>
          </a:p>
          <a:p>
            <a:r>
              <a:rPr lang="en-US" dirty="0" smtClean="0"/>
              <a:t>Connect the battery pack to the Crumble.</a:t>
            </a:r>
          </a:p>
          <a:p>
            <a:endParaRPr lang="en-US" dirty="0" smtClean="0"/>
          </a:p>
          <a:p>
            <a:r>
              <a:rPr lang="en-US" dirty="0" smtClean="0"/>
              <a:t>Open the Crumble software.</a:t>
            </a:r>
          </a:p>
          <a:p>
            <a:endParaRPr lang="en-US" dirty="0" smtClean="0"/>
          </a:p>
          <a:p>
            <a:r>
              <a:rPr lang="en-US" dirty="0" smtClean="0"/>
              <a:t>Connect the Crumble to the computer.</a:t>
            </a:r>
          </a:p>
          <a:p>
            <a:endParaRPr lang="en-US" dirty="0" smtClean="0"/>
          </a:p>
          <a:p>
            <a:r>
              <a:rPr lang="en-US" dirty="0" smtClean="0"/>
              <a:t>Program the motor to turn </a:t>
            </a:r>
            <a:r>
              <a:rPr lang="en-US" b="1" i="1" dirty="0" smtClean="0"/>
              <a:t>using a variable called ‘Motor Speed’.</a:t>
            </a:r>
            <a:endParaRPr lang="en-US" dirty="0" smtClean="0"/>
          </a:p>
        </p:txBody>
      </p:sp>
      <p:pic>
        <p:nvPicPr>
          <p:cNvPr id="7" name="Content Placeholder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54" y="15307"/>
            <a:ext cx="531580" cy="53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1863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1716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How to make a ‘Spinning Santa’.</a:t>
            </a:r>
            <a:endParaRPr lang="en-GB" dirty="0"/>
          </a:p>
        </p:txBody>
      </p:sp>
      <p:pic>
        <p:nvPicPr>
          <p:cNvPr id="9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655" y="0"/>
            <a:ext cx="884712" cy="57283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773" y="1916832"/>
            <a:ext cx="4020469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0531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9552" y="908720"/>
            <a:ext cx="8136904" cy="129614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Now we want to make our ‘Spinning Santa’ take-off and land</a:t>
            </a:r>
            <a:r>
              <a:rPr lang="mr-IN" dirty="0" smtClean="0"/>
              <a:t>…</a:t>
            </a:r>
            <a:endParaRPr lang="en-GB" dirty="0"/>
          </a:p>
        </p:txBody>
      </p:sp>
      <p:pic>
        <p:nvPicPr>
          <p:cNvPr id="9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655" y="0"/>
            <a:ext cx="884712" cy="5728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1560" y="2488332"/>
            <a:ext cx="79163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000" dirty="0" smtClean="0"/>
              <a:t>The motor will gradually speed up and the servo’s angle will gradually increase.</a:t>
            </a:r>
          </a:p>
          <a:p>
            <a:pPr marL="342900" indent="-342900">
              <a:buFont typeface="Arial" charset="0"/>
              <a:buChar char="•"/>
            </a:pPr>
            <a:endParaRPr lang="en-US" sz="2000" dirty="0" smtClean="0"/>
          </a:p>
          <a:p>
            <a:pPr marL="342900" indent="-342900">
              <a:buFont typeface="Arial" charset="0"/>
              <a:buChar char="•"/>
            </a:pPr>
            <a:r>
              <a:rPr lang="en-US" sz="2000" dirty="0" smtClean="0"/>
              <a:t>It will then continue at full speed for x amount of time, and then..</a:t>
            </a:r>
          </a:p>
          <a:p>
            <a:pPr marL="342900" indent="-342900">
              <a:buFont typeface="Arial" charset="0"/>
              <a:buChar char="•"/>
            </a:pPr>
            <a:endParaRPr lang="en-US" sz="2000" dirty="0" smtClean="0"/>
          </a:p>
          <a:p>
            <a:pPr marL="342900" indent="-342900">
              <a:buFont typeface="Arial" charset="0"/>
              <a:buChar char="•"/>
            </a:pPr>
            <a:r>
              <a:rPr lang="en-US" sz="2000" dirty="0" smtClean="0"/>
              <a:t>The motor will gradually slow down and the angle of the servo will gradually decrease.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59479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54" y="15307"/>
            <a:ext cx="531580" cy="531580"/>
          </a:xfrm>
        </p:spPr>
      </p:pic>
      <p:sp>
        <p:nvSpPr>
          <p:cNvPr id="4" name="TextBox 3"/>
          <p:cNvSpPr txBox="1"/>
          <p:nvPr/>
        </p:nvSpPr>
        <p:spPr>
          <a:xfrm>
            <a:off x="683568" y="1556792"/>
            <a:ext cx="79163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000" dirty="0" smtClean="0"/>
              <a:t>The motor will gradually speed up and the servo’s angle will gradually increase.</a:t>
            </a:r>
          </a:p>
          <a:p>
            <a:pPr marL="342900" indent="-342900">
              <a:buFont typeface="Arial" charset="0"/>
              <a:buChar char="•"/>
            </a:pPr>
            <a:endParaRPr lang="en-US" sz="2000" dirty="0" smtClean="0"/>
          </a:p>
          <a:p>
            <a:pPr marL="342900" indent="-342900">
              <a:buFont typeface="Arial" charset="0"/>
              <a:buChar char="•"/>
            </a:pPr>
            <a:r>
              <a:rPr lang="en-US" sz="2000" dirty="0" smtClean="0"/>
              <a:t>It will then continue at full speed for x amount of time, and then..</a:t>
            </a:r>
          </a:p>
          <a:p>
            <a:pPr marL="342900" indent="-342900">
              <a:buFont typeface="Arial" charset="0"/>
              <a:buChar char="•"/>
            </a:pPr>
            <a:endParaRPr lang="en-US" sz="2000" dirty="0" smtClean="0"/>
          </a:p>
          <a:p>
            <a:pPr marL="342900" indent="-342900">
              <a:buFont typeface="Arial" charset="0"/>
              <a:buChar char="•"/>
            </a:pPr>
            <a:r>
              <a:rPr lang="en-US" sz="2000" dirty="0" smtClean="0"/>
              <a:t>The motor will gradually slow down and the angle of the servo will gradually decrease.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1187624" y="4581128"/>
            <a:ext cx="654130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3200" b="0" cap="none" spc="0" dirty="0" smtClean="0">
                <a:ln w="0"/>
                <a:solidFill>
                  <a:schemeClr val="accent1"/>
                </a:solidFill>
              </a:rPr>
              <a:t>Greater Depth: Can you improve the code? (make it shorter and more efficient?)</a:t>
            </a:r>
            <a:endParaRPr lang="en-GB" sz="3200" b="0" cap="none" spc="0" dirty="0">
              <a:ln w="0"/>
              <a:solidFill>
                <a:schemeClr val="accent1"/>
              </a:solidFill>
            </a:endParaRPr>
          </a:p>
        </p:txBody>
      </p:sp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720882" y="739632"/>
            <a:ext cx="7024744" cy="817160"/>
          </a:xfrm>
        </p:spPr>
        <p:txBody>
          <a:bodyPr>
            <a:normAutofit/>
          </a:bodyPr>
          <a:lstStyle/>
          <a:p>
            <a:r>
              <a:rPr lang="en-GB" dirty="0" smtClean="0"/>
              <a:t>Code your </a:t>
            </a:r>
            <a:r>
              <a:rPr lang="en-GB" dirty="0" smtClean="0"/>
              <a:t>‘Spinning Santa’.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 rot="811510">
            <a:off x="6986355" y="3973498"/>
            <a:ext cx="163217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Variables!</a:t>
            </a:r>
            <a:endParaRPr lang="en-GB" sz="24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44061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673144"/>
          </a:xfrm>
        </p:spPr>
        <p:txBody>
          <a:bodyPr>
            <a:normAutofit fontScale="90000"/>
          </a:bodyPr>
          <a:lstStyle/>
          <a:p>
            <a:r>
              <a:rPr lang="en-GB" smtClean="0"/>
              <a:t>Plenary: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Look at your peers’ work. Is it the same/different to yours? Why/why not?</a:t>
            </a:r>
          </a:p>
          <a:p>
            <a:endParaRPr lang="en-US" dirty="0"/>
          </a:p>
          <a:p>
            <a:r>
              <a:rPr lang="en-US" dirty="0" smtClean="0"/>
              <a:t>How did those working on GD improve their code?</a:t>
            </a:r>
          </a:p>
          <a:p>
            <a:endParaRPr lang="en-US" dirty="0"/>
          </a:p>
          <a:p>
            <a:r>
              <a:rPr lang="en-US" dirty="0" smtClean="0"/>
              <a:t>How do the use of variables make tasks easier? Think about this program without variables</a:t>
            </a:r>
            <a:r>
              <a:rPr lang="mr-IN" dirty="0" smtClean="0"/>
              <a:t>…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978" y="44624"/>
            <a:ext cx="715256" cy="51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9960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7544" y="1834734"/>
            <a:ext cx="8208912" cy="4632964"/>
            <a:chOff x="467544" y="1834734"/>
            <a:chExt cx="8208912" cy="4632964"/>
          </a:xfrm>
        </p:grpSpPr>
        <p:pic>
          <p:nvPicPr>
            <p:cNvPr id="5" name="Picture 4">
              <a:hlinkClick r:id="rId2"/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834734"/>
              <a:ext cx="1944216" cy="1388332"/>
            </a:xfrm>
            <a:prstGeom prst="rect">
              <a:avLst/>
            </a:prstGeom>
          </p:spPr>
        </p:pic>
        <p:pic>
          <p:nvPicPr>
            <p:cNvPr id="6" name="Picture 5">
              <a:hlinkClick r:id="rId4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9526" y="2060848"/>
              <a:ext cx="3370927" cy="936104"/>
            </a:xfrm>
            <a:prstGeom prst="rect">
              <a:avLst/>
            </a:prstGeom>
          </p:spPr>
        </p:pic>
        <p:sp>
          <p:nvSpPr>
            <p:cNvPr id="7" name="Text Box 2"/>
            <p:cNvSpPr txBox="1">
              <a:spLocks noChangeArrowheads="1"/>
            </p:cNvSpPr>
            <p:nvPr/>
          </p:nvSpPr>
          <p:spPr bwMode="auto">
            <a:xfrm>
              <a:off x="467544" y="5301208"/>
              <a:ext cx="8208912" cy="1166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 smtClean="0">
                  <a:effectLst/>
                  <a:latin typeface="Arial"/>
                  <a:ea typeface="Calibri"/>
                  <a:cs typeface="Times New Roman"/>
                </a:rPr>
                <a:t>This 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work is licensed under the Creative Commons Attribution-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NonCommercial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ShareAlike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4.0 International License. To view a copy of this license, visit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6"/>
                </a:rPr>
                <a:t>http://creativecommons.org/licenses/by-nc-sa/4.0/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. For permissions or attribution contact: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7"/>
                </a:rPr>
                <a:t>www.redfernelectronics.co.uk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or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8"/>
                </a:rPr>
                <a:t>www.mindsetsonline.co.uk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</a:t>
              </a:r>
              <a:endParaRPr lang="en-GB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pic>
          <p:nvPicPr>
            <p:cNvPr id="9" name="Picture 8" descr="by-nc-sa"/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8663" y="4803647"/>
              <a:ext cx="1420890" cy="50405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3047741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897</TotalTime>
  <Words>287</Words>
  <Application>Microsoft Macintosh PowerPoint</Application>
  <PresentationFormat>On-screen Show (4:3)</PresentationFormat>
  <Paragraphs>37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Calibri</vt:lpstr>
      <vt:lpstr>Comic Sans MS</vt:lpstr>
      <vt:lpstr>Times New Roman</vt:lpstr>
      <vt:lpstr>Wingdings 2</vt:lpstr>
      <vt:lpstr>Arial</vt:lpstr>
      <vt:lpstr>Austin</vt:lpstr>
      <vt:lpstr>LO: To use variables to control an output</vt:lpstr>
      <vt:lpstr>What is a variable?</vt:lpstr>
      <vt:lpstr>What do these do?  What are the values of the variables?</vt:lpstr>
      <vt:lpstr>Code:</vt:lpstr>
      <vt:lpstr>How to make a ‘Spinning Santa’.</vt:lpstr>
      <vt:lpstr>Now we want to make our ‘Spinning Santa’ take-off and land…</vt:lpstr>
      <vt:lpstr>Code your ‘Spinning Santa’.</vt:lpstr>
      <vt:lpstr>Plenary:</vt:lpstr>
      <vt:lpstr>PowerPoint Presentation</vt:lpstr>
    </vt:vector>
  </TitlesOfParts>
  <LinksUpToDate>false</LinksUpToDate>
  <SharedDoc>false</SharedDoc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LO: To use repetition to control physical outputs</dc:title>
  <dc:creator>Daniel Betson</dc:creator>
  <cp:lastModifiedBy>Daniel Betson</cp:lastModifiedBy>
  <cp:revision>75</cp:revision>
  <dcterms:created xsi:type="dcterms:W3CDTF">2017-08-17T14:41:08Z</dcterms:created>
  <dcterms:modified xsi:type="dcterms:W3CDTF">2017-11-22T14:28:46Z</dcterms:modified>
</cp:coreProperties>
</file>