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7" r:id="rId3"/>
    <p:sldId id="286" r:id="rId4"/>
    <p:sldId id="283" r:id="rId5"/>
    <p:sldId id="263" r:id="rId6"/>
    <p:sldId id="289" r:id="rId7"/>
    <p:sldId id="290" r:id="rId8"/>
    <p:sldId id="291" r:id="rId9"/>
    <p:sldId id="278" r:id="rId10"/>
    <p:sldId id="288" r:id="rId11"/>
    <p:sldId id="265" r:id="rId12"/>
    <p:sldId id="28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86"/>
            <p14:sldId id="283"/>
            <p14:sldId id="263"/>
            <p14:sldId id="289"/>
            <p14:sldId id="290"/>
            <p14:sldId id="291"/>
            <p14:sldId id="278"/>
            <p14:sldId id="288"/>
            <p14:sldId id="265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127" autoAdjust="0"/>
    <p:restoredTop sz="94679" autoAdjust="0"/>
  </p:normalViewPr>
  <p:slideViewPr>
    <p:cSldViewPr>
      <p:cViewPr varScale="1">
        <p:scale>
          <a:sx n="153" d="100"/>
          <a:sy n="153" d="100"/>
        </p:scale>
        <p:origin x="168" y="15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/>
              <a:t>LO: To make and program a 7-segment display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Context: Make a working 7-segment display</a:t>
            </a:r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6874825" cy="651979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Program your 9 second timer.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3D4EC5C-CD22-374C-8B45-6E51FFD1402C}"/>
              </a:ext>
            </a:extLst>
          </p:cNvPr>
          <p:cNvSpPr/>
          <p:nvPr/>
        </p:nvSpPr>
        <p:spPr>
          <a:xfrm>
            <a:off x="611560" y="4149080"/>
            <a:ext cx="79208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Greater Depth: Use a form of input to control and reset the timer</a:t>
            </a:r>
          </a:p>
        </p:txBody>
      </p:sp>
    </p:spTree>
    <p:extLst>
      <p:ext uri="{BB962C8B-B14F-4D97-AF65-F5344CB8AC3E}">
        <p14:creationId xmlns:p14="http://schemas.microsoft.com/office/powerpoint/2010/main" val="210464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Plenary: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E201D4B-E5DF-FA42-986C-83BF57029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Discuss your solutions to the problem. Does your peer’s program look different/similar to yours? Why do you think this is?</a:t>
            </a:r>
          </a:p>
          <a:p>
            <a:endParaRPr lang="en-US" dirty="0"/>
          </a:p>
          <a:p>
            <a:r>
              <a:rPr lang="en-US" dirty="0"/>
              <a:t>GD: Share using an input to control the timer</a:t>
            </a:r>
          </a:p>
          <a:p>
            <a:endParaRPr lang="en-US" dirty="0"/>
          </a:p>
          <a:p>
            <a:r>
              <a:rPr lang="en-US" dirty="0"/>
              <a:t>What would you do to improve your work?</a:t>
            </a:r>
          </a:p>
          <a:p>
            <a:endParaRPr lang="en-US" dirty="0"/>
          </a:p>
          <a:p>
            <a:r>
              <a:rPr lang="en-US" dirty="0"/>
              <a:t>How could we use this in a future project?</a:t>
            </a:r>
          </a:p>
        </p:txBody>
      </p:sp>
      <p:pic>
        <p:nvPicPr>
          <p:cNvPr id="11" name="Content Placeholder 2">
            <a:extLst>
              <a:ext uri="{FF2B5EF4-FFF2-40B4-BE49-F238E27FC236}">
                <a16:creationId xmlns:a16="http://schemas.microsoft.com/office/drawing/2014/main" id="{1539D3AD-26FA-EF4D-8A6B-104662353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876" y="35685"/>
            <a:ext cx="757701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This 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01136"/>
          </a:xfrm>
        </p:spPr>
        <p:txBody>
          <a:bodyPr>
            <a:normAutofit/>
          </a:bodyPr>
          <a:lstStyle/>
          <a:p>
            <a:pPr algn="ctr"/>
            <a:r>
              <a:rPr lang="en-GB" sz="2800" dirty="0"/>
              <a:t>What do these have in common?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BBFDC9-7A9A-8B48-A0A9-DE4C61C2B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30" y="1938793"/>
            <a:ext cx="3199904" cy="1599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9AC3E3-6E56-254D-9C29-2F3156226D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0" y="3538745"/>
            <a:ext cx="3919984" cy="29399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562596-1E3F-964E-A9CF-2FEBAAD128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40" y="3636831"/>
            <a:ext cx="2005971" cy="28529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92FD78-8503-2F4F-BCE4-9C67764AF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55479"/>
            <a:ext cx="2433165" cy="162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3568" y="1027664"/>
            <a:ext cx="7384666" cy="81716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They all use 7 –segment style displays.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a way of representing numbers/information in an easy way. You can make 0-9 using only ‘7 segments’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endParaRPr lang="en-US" dirty="0"/>
          </a:p>
          <a:p>
            <a:pPr marL="68580" indent="0" algn="ctr">
              <a:buNone/>
            </a:pPr>
            <a:r>
              <a:rPr lang="en-US" b="1" dirty="0"/>
              <a:t>On your sheet, have a go at making the numbers 0 – 9.</a:t>
            </a:r>
          </a:p>
        </p:txBody>
      </p:sp>
      <p:pic>
        <p:nvPicPr>
          <p:cNvPr id="8" name="Content Placeholder 1">
            <a:extLst>
              <a:ext uri="{FF2B5EF4-FFF2-40B4-BE49-F238E27FC236}">
                <a16:creationId xmlns:a16="http://schemas.microsoft.com/office/drawing/2014/main" id="{B71AA562-54B7-3245-9CC1-0ED38F862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729F3A-37AF-A546-A1DC-D214B6FC08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192886"/>
            <a:ext cx="4784366" cy="127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6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2800" dirty="0"/>
              <a:t>To make this on the Crumble we are going to use 7 Sparkles, one for each segment.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2323653"/>
            <a:ext cx="6777317" cy="1393380"/>
          </a:xfrm>
        </p:spPr>
        <p:txBody>
          <a:bodyPr/>
          <a:lstStyle/>
          <a:p>
            <a:pPr marL="68580" indent="0">
              <a:buNone/>
            </a:pPr>
            <a:r>
              <a:rPr lang="en-US" dirty="0"/>
              <a:t>Using the diagram to help, you are going to fill in the table. Lets do this one together: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C221C7-6BC6-D744-B566-E4BEADFAE83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369" y="3130009"/>
            <a:ext cx="1139190" cy="1590675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18553CD-8F82-A740-B8E4-4F794442E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993478"/>
              </p:ext>
            </p:extLst>
          </p:nvPr>
        </p:nvGraphicFramePr>
        <p:xfrm>
          <a:off x="755576" y="4720684"/>
          <a:ext cx="7560841" cy="1444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4840">
                  <a:extLst>
                    <a:ext uri="{9D8B030D-6E8A-4147-A177-3AD203B41FA5}">
                      <a16:colId xmlns:a16="http://schemas.microsoft.com/office/drawing/2014/main" val="3364987943"/>
                    </a:ext>
                  </a:extLst>
                </a:gridCol>
                <a:gridCol w="944840">
                  <a:extLst>
                    <a:ext uri="{9D8B030D-6E8A-4147-A177-3AD203B41FA5}">
                      <a16:colId xmlns:a16="http://schemas.microsoft.com/office/drawing/2014/main" val="3159415001"/>
                    </a:ext>
                  </a:extLst>
                </a:gridCol>
                <a:gridCol w="944840">
                  <a:extLst>
                    <a:ext uri="{9D8B030D-6E8A-4147-A177-3AD203B41FA5}">
                      <a16:colId xmlns:a16="http://schemas.microsoft.com/office/drawing/2014/main" val="1607640783"/>
                    </a:ext>
                  </a:extLst>
                </a:gridCol>
                <a:gridCol w="944840">
                  <a:extLst>
                    <a:ext uri="{9D8B030D-6E8A-4147-A177-3AD203B41FA5}">
                      <a16:colId xmlns:a16="http://schemas.microsoft.com/office/drawing/2014/main" val="2259818949"/>
                    </a:ext>
                  </a:extLst>
                </a:gridCol>
                <a:gridCol w="944840">
                  <a:extLst>
                    <a:ext uri="{9D8B030D-6E8A-4147-A177-3AD203B41FA5}">
                      <a16:colId xmlns:a16="http://schemas.microsoft.com/office/drawing/2014/main" val="1218575538"/>
                    </a:ext>
                  </a:extLst>
                </a:gridCol>
                <a:gridCol w="945547">
                  <a:extLst>
                    <a:ext uri="{9D8B030D-6E8A-4147-A177-3AD203B41FA5}">
                      <a16:colId xmlns:a16="http://schemas.microsoft.com/office/drawing/2014/main" val="847291115"/>
                    </a:ext>
                  </a:extLst>
                </a:gridCol>
                <a:gridCol w="945547">
                  <a:extLst>
                    <a:ext uri="{9D8B030D-6E8A-4147-A177-3AD203B41FA5}">
                      <a16:colId xmlns:a16="http://schemas.microsoft.com/office/drawing/2014/main" val="887651577"/>
                    </a:ext>
                  </a:extLst>
                </a:gridCol>
                <a:gridCol w="945547">
                  <a:extLst>
                    <a:ext uri="{9D8B030D-6E8A-4147-A177-3AD203B41FA5}">
                      <a16:colId xmlns:a16="http://schemas.microsoft.com/office/drawing/2014/main" val="2574374409"/>
                    </a:ext>
                  </a:extLst>
                </a:gridCol>
              </a:tblGrid>
              <a:tr h="28869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Number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Sparkle Number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82745"/>
                  </a:ext>
                </a:extLst>
              </a:tr>
              <a:tr h="2889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1379118556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Zero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1729176204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One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3790391257"/>
                  </a:ext>
                </a:extLst>
              </a:tr>
              <a:tr h="2889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Two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2399821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05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Complete the table…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B4F98BE-DE33-F143-BBBB-58E21E58F5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290037"/>
              </p:ext>
            </p:extLst>
          </p:nvPr>
        </p:nvGraphicFramePr>
        <p:xfrm>
          <a:off x="611560" y="2780928"/>
          <a:ext cx="7848874" cy="3096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0834">
                  <a:extLst>
                    <a:ext uri="{9D8B030D-6E8A-4147-A177-3AD203B41FA5}">
                      <a16:colId xmlns:a16="http://schemas.microsoft.com/office/drawing/2014/main" val="3155577268"/>
                    </a:ext>
                  </a:extLst>
                </a:gridCol>
                <a:gridCol w="980834">
                  <a:extLst>
                    <a:ext uri="{9D8B030D-6E8A-4147-A177-3AD203B41FA5}">
                      <a16:colId xmlns:a16="http://schemas.microsoft.com/office/drawing/2014/main" val="3771015122"/>
                    </a:ext>
                  </a:extLst>
                </a:gridCol>
                <a:gridCol w="980834">
                  <a:extLst>
                    <a:ext uri="{9D8B030D-6E8A-4147-A177-3AD203B41FA5}">
                      <a16:colId xmlns:a16="http://schemas.microsoft.com/office/drawing/2014/main" val="4200141633"/>
                    </a:ext>
                  </a:extLst>
                </a:gridCol>
                <a:gridCol w="980834">
                  <a:extLst>
                    <a:ext uri="{9D8B030D-6E8A-4147-A177-3AD203B41FA5}">
                      <a16:colId xmlns:a16="http://schemas.microsoft.com/office/drawing/2014/main" val="1103161544"/>
                    </a:ext>
                  </a:extLst>
                </a:gridCol>
                <a:gridCol w="980834">
                  <a:extLst>
                    <a:ext uri="{9D8B030D-6E8A-4147-A177-3AD203B41FA5}">
                      <a16:colId xmlns:a16="http://schemas.microsoft.com/office/drawing/2014/main" val="1988874199"/>
                    </a:ext>
                  </a:extLst>
                </a:gridCol>
                <a:gridCol w="981568">
                  <a:extLst>
                    <a:ext uri="{9D8B030D-6E8A-4147-A177-3AD203B41FA5}">
                      <a16:colId xmlns:a16="http://schemas.microsoft.com/office/drawing/2014/main" val="689517435"/>
                    </a:ext>
                  </a:extLst>
                </a:gridCol>
                <a:gridCol w="981568">
                  <a:extLst>
                    <a:ext uri="{9D8B030D-6E8A-4147-A177-3AD203B41FA5}">
                      <a16:colId xmlns:a16="http://schemas.microsoft.com/office/drawing/2014/main" val="3601873945"/>
                    </a:ext>
                  </a:extLst>
                </a:gridCol>
                <a:gridCol w="981568">
                  <a:extLst>
                    <a:ext uri="{9D8B030D-6E8A-4147-A177-3AD203B41FA5}">
                      <a16:colId xmlns:a16="http://schemas.microsoft.com/office/drawing/2014/main" val="3672726411"/>
                    </a:ext>
                  </a:extLst>
                </a:gridCol>
              </a:tblGrid>
              <a:tr h="25802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Number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Sparkle Number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834736"/>
                  </a:ext>
                </a:extLst>
              </a:tr>
              <a:tr h="2580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2629582382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Zero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On[1]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On[1]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On[1]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On[1]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On[1]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On[1]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Off[0]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1651229228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One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2102373607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Two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2377845179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Three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1021400230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Four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712295612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Five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2825946344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Six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64963563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Seven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480416580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Eight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138247797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Nine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13" marR="68513" marT="0" marB="0" anchor="ctr"/>
                </a:tc>
                <a:extLst>
                  <a:ext uri="{0D108BD9-81ED-4DB2-BD59-A6C34878D82A}">
                    <a16:rowId xmlns:a16="http://schemas.microsoft.com/office/drawing/2014/main" val="11407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2800" dirty="0"/>
              <a:t>We need to make our own display, to put the Sparkles into.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2323653"/>
            <a:ext cx="6777317" cy="1393380"/>
          </a:xfrm>
        </p:spPr>
        <p:txBody>
          <a:bodyPr/>
          <a:lstStyle/>
          <a:p>
            <a:pPr marL="68580" indent="0" algn="ctr">
              <a:buNone/>
            </a:pPr>
            <a:r>
              <a:rPr lang="en-US" dirty="0"/>
              <a:t>Watch and listen carefully…</a:t>
            </a:r>
          </a:p>
        </p:txBody>
      </p:sp>
    </p:spTree>
    <p:extLst>
      <p:ext uri="{BB962C8B-B14F-4D97-AF65-F5344CB8AC3E}">
        <p14:creationId xmlns:p14="http://schemas.microsoft.com/office/powerpoint/2010/main" val="366536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961176"/>
          </a:xfrm>
        </p:spPr>
        <p:txBody>
          <a:bodyPr>
            <a:normAutofit fontScale="90000"/>
          </a:bodyPr>
          <a:lstStyle/>
          <a:p>
            <a:r>
              <a:rPr lang="en-GB" dirty="0"/>
              <a:t>Make your 7 segment display.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03574E-9A6B-1A42-9FDB-BDDD893D32A1}"/>
              </a:ext>
            </a:extLst>
          </p:cNvPr>
          <p:cNvSpPr txBox="1"/>
          <p:nvPr/>
        </p:nvSpPr>
        <p:spPr>
          <a:xfrm>
            <a:off x="1187624" y="2204864"/>
            <a:ext cx="6624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When you’ve finished, you need to wire it up. Use the following diagram to help.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Each number is the Sparkle number.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1D22EB-3F18-3A47-9631-EF67ABD790C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2" y="3861048"/>
            <a:ext cx="1800200" cy="253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0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2800" dirty="0"/>
              <a:t>We are going to program a 9 second countdown timer, using the Crumble software. How will this work?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2323653"/>
            <a:ext cx="6777317" cy="961331"/>
          </a:xfrm>
        </p:spPr>
        <p:txBody>
          <a:bodyPr/>
          <a:lstStyle/>
          <a:p>
            <a:pPr marL="68580" indent="0">
              <a:buNone/>
            </a:pPr>
            <a:r>
              <a:rPr lang="en-US" dirty="0"/>
              <a:t>Discuss the algorithm for lighting up the numbers in sequence.</a:t>
            </a:r>
          </a:p>
        </p:txBody>
      </p:sp>
    </p:spTree>
    <p:extLst>
      <p:ext uri="{BB962C8B-B14F-4D97-AF65-F5344CB8AC3E}">
        <p14:creationId xmlns:p14="http://schemas.microsoft.com/office/powerpoint/2010/main" val="428121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6624854" cy="45712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800" dirty="0"/>
              <a:t>Algorithm for a countdown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2ABD5B-40D9-7540-8272-1932B40D1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763394"/>
              </p:ext>
            </p:extLst>
          </p:nvPr>
        </p:nvGraphicFramePr>
        <p:xfrm>
          <a:off x="1475656" y="1916832"/>
          <a:ext cx="6096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5091407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12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285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827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840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792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139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150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728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515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7924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7C461EF2-DD60-184C-A6EF-246F9EFE5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25046" y="1536919"/>
            <a:ext cx="531003" cy="53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2160</TotalTime>
  <Words>389</Words>
  <Application>Microsoft Macintosh PowerPoint</Application>
  <PresentationFormat>On-screen Show (4:3)</PresentationFormat>
  <Paragraphs>153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Comic Sans MS</vt:lpstr>
      <vt:lpstr>Times New Roman</vt:lpstr>
      <vt:lpstr>Wingdings 2</vt:lpstr>
      <vt:lpstr>Austin</vt:lpstr>
      <vt:lpstr>LO: To make and program a 7-segment display</vt:lpstr>
      <vt:lpstr>What do these have in common?</vt:lpstr>
      <vt:lpstr>They all use 7 –segment style displays. </vt:lpstr>
      <vt:lpstr>To make this on the Crumble we are going to use 7 Sparkles, one for each segment.</vt:lpstr>
      <vt:lpstr>Complete the table…</vt:lpstr>
      <vt:lpstr>We need to make our own display, to put the Sparkles into.</vt:lpstr>
      <vt:lpstr>Make your 7 segment display.</vt:lpstr>
      <vt:lpstr>We are going to program a 9 second countdown timer, using the Crumble software. How will this work?</vt:lpstr>
      <vt:lpstr>Algorithm for a countdown</vt:lpstr>
      <vt:lpstr>Program your 9 second timer.</vt:lpstr>
      <vt:lpstr>Plenary:</vt:lpstr>
      <vt:lpstr>PowerPoint Presentation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73</cp:revision>
  <dcterms:created xsi:type="dcterms:W3CDTF">2017-08-17T14:41:08Z</dcterms:created>
  <dcterms:modified xsi:type="dcterms:W3CDTF">2018-02-23T10:34:40Z</dcterms:modified>
</cp:coreProperties>
</file>