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12"/>
  </p:notesMasterIdLst>
  <p:sldIdLst>
    <p:sldId id="256" r:id="rId2"/>
    <p:sldId id="257" r:id="rId3"/>
    <p:sldId id="268" r:id="rId4"/>
    <p:sldId id="276" r:id="rId5"/>
    <p:sldId id="263" r:id="rId6"/>
    <p:sldId id="277" r:id="rId7"/>
    <p:sldId id="278" r:id="rId8"/>
    <p:sldId id="274" r:id="rId9"/>
    <p:sldId id="265" r:id="rId10"/>
    <p:sldId id="275" r:id="rId11"/>
  </p:sldIdLst>
  <p:sldSz cx="9144000" cy="6858000" type="screen4x3"/>
  <p:notesSz cx="6858000" cy="9144000"/>
  <p:embeddedFontLst>
    <p:embeddedFont>
      <p:font typeface="Wingdings 2" panose="05020102010507070707" pitchFamily="18" charset="2"/>
      <p:regular r:id="rId13"/>
    </p:embeddedFont>
    <p:embeddedFont>
      <p:font typeface="Comic Sans MS" panose="030F0702030302020204" pitchFamily="66" charset="0"/>
      <p:regular r:id="rId14"/>
      <p:bold r:id="rId15"/>
    </p:embeddedFont>
    <p:embeddedFont>
      <p:font typeface="FontAwesome" pitchFamily="2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A4E0108-4174-4E4C-9FE2-91AFA3985C7D}">
          <p14:sldIdLst>
            <p14:sldId id="256"/>
            <p14:sldId id="257"/>
            <p14:sldId id="268"/>
            <p14:sldId id="276"/>
            <p14:sldId id="263"/>
            <p14:sldId id="277"/>
            <p14:sldId id="278"/>
            <p14:sldId id="274"/>
            <p14:sldId id="265"/>
            <p14:sldId id="27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9" autoAdjust="0"/>
    <p:restoredTop sz="94660"/>
  </p:normalViewPr>
  <p:slideViewPr>
    <p:cSldViewPr>
      <p:cViewPr varScale="1">
        <p:scale>
          <a:sx n="110" d="100"/>
          <a:sy n="110" d="100"/>
        </p:scale>
        <p:origin x="-1710" y="-90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94BA6-3CB9-4432-B68E-D7A32270C827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04618-B67A-4C2F-A2AA-A17B06C05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461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indsetsonline.co.uk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://www.redfernelectronics.co.uk" TargetMode="External"/><Relationship Id="rId2" Type="http://schemas.openxmlformats.org/officeDocument/2006/relationships/hyperlink" Target="http://www.mindsetsonline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reativecommons.org/licenses/by-nc-sa/4.0/" TargetMode="External"/><Relationship Id="rId5" Type="http://schemas.openxmlformats.org/officeDocument/2006/relationships/image" Target="../media/image6.png"/><Relationship Id="rId4" Type="http://schemas.openxmlformats.org/officeDocument/2006/relationships/hyperlink" Target="http://www.redfernelectronics.co.uk/" TargetMode="External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2dhD9zR6hk?rel=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2708476"/>
            <a:ext cx="3528391" cy="1702160"/>
          </a:xfrm>
        </p:spPr>
        <p:txBody>
          <a:bodyPr>
            <a:normAutofit fontScale="90000"/>
          </a:bodyPr>
          <a:lstStyle/>
          <a:p>
            <a:r>
              <a:rPr lang="en-GB" u="sng" dirty="0" smtClean="0"/>
              <a:t>LO: To use sequence, selection </a:t>
            </a:r>
            <a:r>
              <a:rPr lang="en-GB" u="sng" smtClean="0"/>
              <a:t>and repetition</a:t>
            </a:r>
            <a:endParaRPr lang="en-GB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Context: Countdown Clock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796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67544" y="1806684"/>
            <a:ext cx="8208912" cy="4632964"/>
            <a:chOff x="467544" y="1834734"/>
            <a:chExt cx="8208912" cy="4632964"/>
          </a:xfrm>
        </p:grpSpPr>
        <p:pic>
          <p:nvPicPr>
            <p:cNvPr id="7" name="Picture 6">
              <a:hlinkClick r:id="rId2"/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834734"/>
              <a:ext cx="1944216" cy="1388332"/>
            </a:xfrm>
            <a:prstGeom prst="rect">
              <a:avLst/>
            </a:prstGeom>
          </p:spPr>
        </p:pic>
        <p:pic>
          <p:nvPicPr>
            <p:cNvPr id="8" name="Picture 7">
              <a:hlinkClick r:id="rId4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9526" y="2060848"/>
              <a:ext cx="3370927" cy="936104"/>
            </a:xfrm>
            <a:prstGeom prst="rect">
              <a:avLst/>
            </a:prstGeom>
          </p:spPr>
        </p:pic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467544" y="5301208"/>
              <a:ext cx="8208912" cy="1166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 smtClean="0">
                  <a:effectLst/>
                  <a:latin typeface="Arial"/>
                  <a:ea typeface="Calibri"/>
                  <a:cs typeface="Times New Roman"/>
                </a:rPr>
                <a:t>This 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work is licensed under the Creative Commons Attribution-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NonCommercial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ShareAlike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4.0 International License. To view a copy of this license, visit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6"/>
                </a:rPr>
                <a:t>http://creativecommons.org/licenses/by-nc-sa/4.0/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. For permissions or attribution contact: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7"/>
                </a:rPr>
                <a:t>www.redfernelectronics.co.uk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or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8"/>
                </a:rPr>
                <a:t>www.mindsetsonline.co.uk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</a:t>
              </a:r>
              <a:endParaRPr lang="en-GB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pic>
          <p:nvPicPr>
            <p:cNvPr id="10" name="Picture 9" descr="by-nc-sa"/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8663" y="4803647"/>
              <a:ext cx="1420890" cy="50405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74355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1069843" y="1252002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pic>
        <p:nvPicPr>
          <p:cNvPr id="4" name="M2dhD9zR6hk?rel=0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53827" y="681848"/>
            <a:ext cx="6552728" cy="368591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69843" y="4725144"/>
            <a:ext cx="7024744" cy="504056"/>
          </a:xfrm>
        </p:spPr>
        <p:txBody>
          <a:bodyPr>
            <a:noAutofit/>
          </a:bodyPr>
          <a:lstStyle/>
          <a:p>
            <a:r>
              <a:rPr lang="en-GB" sz="2400" dirty="0" smtClean="0"/>
              <a:t>What is this for?</a:t>
            </a:r>
            <a:endParaRPr lang="en-GB" sz="2400" dirty="0"/>
          </a:p>
        </p:txBody>
      </p:sp>
      <p:sp>
        <p:nvSpPr>
          <p:cNvPr id="8" name="Title 4"/>
          <p:cNvSpPr txBox="1">
            <a:spLocks/>
          </p:cNvSpPr>
          <p:nvPr/>
        </p:nvSpPr>
        <p:spPr>
          <a:xfrm>
            <a:off x="1066376" y="5085184"/>
            <a:ext cx="7024744" cy="53586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2400" dirty="0" smtClean="0"/>
              <a:t>How long is it?</a:t>
            </a:r>
            <a:endParaRPr lang="en-GB" sz="2400" dirty="0"/>
          </a:p>
        </p:txBody>
      </p:sp>
      <p:sp>
        <p:nvSpPr>
          <p:cNvPr id="9" name="Title 4"/>
          <p:cNvSpPr txBox="1">
            <a:spLocks/>
          </p:cNvSpPr>
          <p:nvPr/>
        </p:nvSpPr>
        <p:spPr>
          <a:xfrm>
            <a:off x="1066376" y="5517232"/>
            <a:ext cx="7024744" cy="53586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2400" dirty="0"/>
              <a:t>How many degrees does the second hand turn</a:t>
            </a:r>
          </a:p>
        </p:txBody>
      </p:sp>
    </p:spTree>
    <p:extLst>
      <p:ext uri="{BB962C8B-B14F-4D97-AF65-F5344CB8AC3E}">
        <p14:creationId xmlns:p14="http://schemas.microsoft.com/office/powerpoint/2010/main" val="53712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369" y="707886"/>
            <a:ext cx="7024744" cy="1143000"/>
          </a:xfrm>
        </p:spPr>
        <p:txBody>
          <a:bodyPr>
            <a:normAutofit/>
          </a:bodyPr>
          <a:lstStyle/>
          <a:p>
            <a:pPr algn="ctr"/>
            <a:r>
              <a:rPr lang="en-GB" sz="2800" dirty="0" smtClean="0"/>
              <a:t>We are going to be making our own countdown clocks, using a servo.</a:t>
            </a:r>
            <a:endParaRPr lang="en-GB" sz="2800" dirty="0"/>
          </a:p>
        </p:txBody>
      </p:sp>
      <p:sp>
        <p:nvSpPr>
          <p:cNvPr id="6" name="Rectangle 5"/>
          <p:cNvSpPr/>
          <p:nvPr/>
        </p:nvSpPr>
        <p:spPr>
          <a:xfrm>
            <a:off x="7452320" y="0"/>
            <a:ext cx="7200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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09" t="5478" r="25939" b="54654"/>
          <a:stretch/>
        </p:blipFill>
        <p:spPr bwMode="auto">
          <a:xfrm>
            <a:off x="1679585" y="2487503"/>
            <a:ext cx="2066305" cy="1686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eft Arrow 3"/>
          <p:cNvSpPr/>
          <p:nvPr/>
        </p:nvSpPr>
        <p:spPr>
          <a:xfrm>
            <a:off x="970403" y="2893210"/>
            <a:ext cx="1944216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644008" y="2681750"/>
            <a:ext cx="3672408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GB" sz="2800" dirty="0" smtClean="0"/>
              <a:t>A servo has a 180 degree range of movement.</a:t>
            </a:r>
            <a:endParaRPr lang="en-GB" sz="2800" dirty="0"/>
          </a:p>
        </p:txBody>
      </p:sp>
      <p:sp>
        <p:nvSpPr>
          <p:cNvPr id="10" name="Left Arrow 9"/>
          <p:cNvSpPr/>
          <p:nvPr/>
        </p:nvSpPr>
        <p:spPr>
          <a:xfrm rot="1624750">
            <a:off x="1317150" y="2510120"/>
            <a:ext cx="1621998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Left Arrow 10"/>
          <p:cNvSpPr/>
          <p:nvPr/>
        </p:nvSpPr>
        <p:spPr>
          <a:xfrm rot="7868031">
            <a:off x="2536504" y="2429588"/>
            <a:ext cx="1394685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Left Arrow 11"/>
          <p:cNvSpPr/>
          <p:nvPr/>
        </p:nvSpPr>
        <p:spPr>
          <a:xfrm rot="3442253">
            <a:off x="1903915" y="2412206"/>
            <a:ext cx="1259397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eft Arrow 12"/>
          <p:cNvSpPr/>
          <p:nvPr/>
        </p:nvSpPr>
        <p:spPr>
          <a:xfrm rot="6146472">
            <a:off x="2371363" y="2401491"/>
            <a:ext cx="1131749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Left Arrow 13"/>
          <p:cNvSpPr/>
          <p:nvPr/>
        </p:nvSpPr>
        <p:spPr>
          <a:xfrm rot="9804479">
            <a:off x="2737463" y="2711274"/>
            <a:ext cx="167444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Left Arrow 14"/>
          <p:cNvSpPr/>
          <p:nvPr/>
        </p:nvSpPr>
        <p:spPr>
          <a:xfrm rot="10800000">
            <a:off x="2742776" y="2892562"/>
            <a:ext cx="1944216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129906" y="4797152"/>
            <a:ext cx="3874142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GB" sz="2800" dirty="0" smtClean="0"/>
              <a:t>The servo control block accepts a number from  -90 to 90</a:t>
            </a:r>
            <a:endParaRPr lang="en-GB" sz="2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874" y="5013176"/>
            <a:ext cx="2191446" cy="459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4104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0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2" animBg="1"/>
      <p:bldP spid="9" grpId="0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1628800"/>
            <a:ext cx="7632847" cy="2808312"/>
          </a:xfrm>
        </p:spPr>
        <p:txBody>
          <a:bodyPr>
            <a:normAutofit/>
          </a:bodyPr>
          <a:lstStyle/>
          <a:p>
            <a:pPr algn="ctr"/>
            <a:r>
              <a:rPr lang="en-GB" sz="2800" dirty="0" smtClean="0"/>
              <a:t>In 30 seconds, the hand needs to move 180 degrees. How many degrees does the hand need to move each second?</a:t>
            </a:r>
            <a:br>
              <a:rPr lang="en-GB" sz="2800" dirty="0" smtClean="0"/>
            </a:br>
            <a:r>
              <a:rPr lang="en-GB" sz="2800" dirty="0"/>
              <a:t/>
            </a:r>
            <a:br>
              <a:rPr lang="en-GB" sz="2800" dirty="0"/>
            </a:br>
            <a:r>
              <a:rPr lang="en-GB" sz="2800" dirty="0" smtClean="0"/>
              <a:t>How would we do this with the Crumble?</a:t>
            </a:r>
            <a:endParaRPr lang="en-GB" sz="2800" dirty="0"/>
          </a:p>
        </p:txBody>
      </p:sp>
      <p:sp>
        <p:nvSpPr>
          <p:cNvPr id="6" name="Rectangle 5"/>
          <p:cNvSpPr/>
          <p:nvPr/>
        </p:nvSpPr>
        <p:spPr>
          <a:xfrm>
            <a:off x="7452320" y="0"/>
            <a:ext cx="7200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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70454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96752"/>
            <a:ext cx="799288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Using the Crumble, create a Countdown style clock that lasts for 30 seconds.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43492" y="2636912"/>
            <a:ext cx="6777317" cy="3195717"/>
          </a:xfrm>
        </p:spPr>
        <p:txBody>
          <a:bodyPr/>
          <a:lstStyle/>
          <a:p>
            <a:r>
              <a:rPr lang="en-GB" dirty="0" smtClean="0"/>
              <a:t>Try and use a loop, not a long list of instructions!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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318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1069843" y="1252002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3769488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It would be useful to be able to make the clock start at the push of a button.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It would also be good to reset it when finished without using the power button.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887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smtClean="0"/>
              <a:t>Can you add in a push-to-make switch?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29238" y="2564904"/>
            <a:ext cx="6777317" cy="3508977"/>
          </a:xfrm>
        </p:spPr>
        <p:txBody>
          <a:bodyPr/>
          <a:lstStyle/>
          <a:p>
            <a:r>
              <a:rPr lang="en-GB" dirty="0" smtClean="0"/>
              <a:t>The switch needs to start the countdown.</a:t>
            </a:r>
          </a:p>
          <a:p>
            <a:r>
              <a:rPr lang="en-GB" dirty="0" smtClean="0"/>
              <a:t>The switch also must reset the timer when finished.</a:t>
            </a:r>
          </a:p>
        </p:txBody>
      </p:sp>
      <p:sp>
        <p:nvSpPr>
          <p:cNvPr id="5" name="Rectangle 4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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31166" y="4149080"/>
            <a:ext cx="6963421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Greater Depth – Can you add a buzzer into your project? Can you make it beep quicker when the time has nearly finished?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636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1069843" y="1252002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smtClean="0"/>
              <a:t>Make your clock to put everything into.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3842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7024744" cy="1143000"/>
          </a:xfrm>
        </p:spPr>
        <p:txBody>
          <a:bodyPr/>
          <a:lstStyle/>
          <a:p>
            <a:r>
              <a:rPr lang="en-GB" dirty="0" smtClean="0"/>
              <a:t>Plenary: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988840"/>
            <a:ext cx="7992888" cy="3508977"/>
          </a:xfrm>
        </p:spPr>
        <p:txBody>
          <a:bodyPr/>
          <a:lstStyle/>
          <a:p>
            <a:r>
              <a:rPr lang="en-GB" dirty="0" smtClean="0"/>
              <a:t>Have a look at everyone’s projects. Are they different? Why?</a:t>
            </a:r>
          </a:p>
          <a:p>
            <a:endParaRPr lang="en-GB" dirty="0"/>
          </a:p>
          <a:p>
            <a:r>
              <a:rPr lang="en-GB" dirty="0" smtClean="0"/>
              <a:t>How could you improve your project?</a:t>
            </a:r>
          </a:p>
          <a:p>
            <a:endParaRPr lang="en-GB" dirty="0"/>
          </a:p>
          <a:p>
            <a:r>
              <a:rPr lang="en-GB" dirty="0" smtClean="0"/>
              <a:t>How could you use what you’ve learnt today in a future project?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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699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630</TotalTime>
  <Words>277</Words>
  <Application>Microsoft Office PowerPoint</Application>
  <PresentationFormat>On-screen Show (4:3)</PresentationFormat>
  <Paragraphs>32</Paragraphs>
  <Slides>10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Wingdings 2</vt:lpstr>
      <vt:lpstr>Comic Sans MS</vt:lpstr>
      <vt:lpstr>FontAwesome</vt:lpstr>
      <vt:lpstr>Calibri</vt:lpstr>
      <vt:lpstr>Times New Roman</vt:lpstr>
      <vt:lpstr>Austin</vt:lpstr>
      <vt:lpstr>LO: To use sequence, selection and repetition</vt:lpstr>
      <vt:lpstr>What is this for?</vt:lpstr>
      <vt:lpstr>We are going to be making our own countdown clocks, using a servo.</vt:lpstr>
      <vt:lpstr>In 30 seconds, the hand needs to move 180 degrees. How many degrees does the hand need to move each second?  How would we do this with the Crumble?</vt:lpstr>
      <vt:lpstr>Using the Crumble, create a Countdown style clock that lasts for 30 seconds.</vt:lpstr>
      <vt:lpstr>It would be useful to be able to make the clock start at the push of a button.  It would also be good to reset it when finished without using the power button.</vt:lpstr>
      <vt:lpstr>Can you add in a push-to-make switch?</vt:lpstr>
      <vt:lpstr>Make your clock to put everything into.</vt:lpstr>
      <vt:lpstr>Plenary: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LO: To use repetition to control physical outputs</dc:title>
  <dc:creator>Daniel Betson</dc:creator>
  <cp:lastModifiedBy>Daniel Betson</cp:lastModifiedBy>
  <cp:revision>40</cp:revision>
  <dcterms:created xsi:type="dcterms:W3CDTF">2017-08-17T14:41:08Z</dcterms:created>
  <dcterms:modified xsi:type="dcterms:W3CDTF">2017-09-11T08:08:14Z</dcterms:modified>
</cp:coreProperties>
</file>