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77" r:id="rId4"/>
    <p:sldId id="285" r:id="rId5"/>
    <p:sldId id="284" r:id="rId6"/>
    <p:sldId id="286" r:id="rId7"/>
    <p:sldId id="263" r:id="rId8"/>
    <p:sldId id="278" r:id="rId9"/>
    <p:sldId id="283" r:id="rId10"/>
    <p:sldId id="265" r:id="rId11"/>
    <p:sldId id="282" r:id="rId1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Wingdings 2" panose="05020102010507070707" pitchFamily="18" charset="2"/>
      <p:regular r:id="rId18"/>
    </p:embeddedFont>
    <p:embeddedFont>
      <p:font typeface="Comic Sans MS" panose="030F0702030302020204" pitchFamily="66" charset="0"/>
      <p:regular r:id="rId19"/>
      <p:bold r:id="rId20"/>
    </p:embeddedFont>
    <p:embeddedFont>
      <p:font typeface="FontAwesome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77"/>
            <p14:sldId id="285"/>
            <p14:sldId id="284"/>
            <p14:sldId id="286"/>
            <p14:sldId id="263"/>
            <p14:sldId id="278"/>
            <p14:sldId id="283"/>
            <p14:sldId id="265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08" autoAdjust="0"/>
    <p:restoredTop sz="94670" autoAdjust="0"/>
  </p:normalViewPr>
  <p:slideViewPr>
    <p:cSldViewPr>
      <p:cViewPr varScale="1">
        <p:scale>
          <a:sx n="81" d="100"/>
          <a:sy n="81" d="100"/>
        </p:scale>
        <p:origin x="-78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</a:t>
            </a:r>
            <a:r>
              <a:rPr lang="en-GB" u="sng" dirty="0" smtClean="0"/>
              <a:t>To use an input to control an output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</a:t>
            </a:r>
            <a:r>
              <a:rPr lang="en-GB" dirty="0" smtClean="0"/>
              <a:t>: Pumpkin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274" y="836712"/>
            <a:ext cx="7024744" cy="1143000"/>
          </a:xfrm>
        </p:spPr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29238" y="2276872"/>
            <a:ext cx="6777317" cy="3508977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Compare your pumpkins. Does anybody else have a candle effect that you prefer? Discuss the differences.</a:t>
            </a:r>
          </a:p>
          <a:p>
            <a:endParaRPr lang="en-GB" dirty="0"/>
          </a:p>
          <a:p>
            <a:r>
              <a:rPr lang="en-GB" dirty="0" smtClean="0"/>
              <a:t>How could you use what you’ve learnt today in a future project?</a:t>
            </a:r>
          </a:p>
          <a:p>
            <a:endParaRPr lang="en-GB" dirty="0"/>
          </a:p>
          <a:p>
            <a:r>
              <a:rPr lang="en-GB" dirty="0" smtClean="0"/>
              <a:t>How could we use an LDR to make the project automatic?</a:t>
            </a:r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What makes us able to see these in the dark?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22" y="2348880"/>
            <a:ext cx="5846643" cy="3891671"/>
          </a:xfrm>
        </p:spPr>
      </p:pic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Is candlelight constant? </a:t>
            </a:r>
            <a:br>
              <a:rPr lang="en-GB" dirty="0" smtClean="0"/>
            </a:br>
            <a:r>
              <a:rPr lang="en-GB" dirty="0" smtClean="0"/>
              <a:t>Does it vary?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67" y="2513906"/>
            <a:ext cx="4301455" cy="3508375"/>
          </a:xfrm>
        </p:spPr>
      </p:pic>
    </p:spTree>
    <p:extLst>
      <p:ext uri="{BB962C8B-B14F-4D97-AF65-F5344CB8AC3E}">
        <p14:creationId xmlns:p14="http://schemas.microsoft.com/office/powerpoint/2010/main" val="42002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9565" y="967941"/>
            <a:ext cx="7962875" cy="1016335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/>
              <a:t>Candlelight often ‘flickers’ – it becomes dimmer and brighter, and varies in colour.</a:t>
            </a:r>
            <a:endParaRPr lang="en-GB" sz="2400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092765"/>
              </p:ext>
            </p:extLst>
          </p:nvPr>
        </p:nvGraphicFramePr>
        <p:xfrm>
          <a:off x="1073623" y="2688827"/>
          <a:ext cx="741682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</a:tblGrid>
              <a:tr h="3421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421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2" descr="C:\Users\daniel\AppData\Local\Microsoft\Windows\Temporary Internet Files\Content.IE5\P1UTSDMR\Blue_pen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6" y="2544811"/>
            <a:ext cx="773967" cy="77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8179" y="2186444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What would the algorithm for this be?</a:t>
            </a:r>
          </a:p>
        </p:txBody>
      </p:sp>
    </p:spTree>
    <p:extLst>
      <p:ext uri="{BB962C8B-B14F-4D97-AF65-F5344CB8AC3E}">
        <p14:creationId xmlns:p14="http://schemas.microsoft.com/office/powerpoint/2010/main" val="261897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1052736"/>
            <a:ext cx="7024744" cy="1368152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/>
              <a:t>Set up your Crumble and Sparkles.</a:t>
            </a:r>
            <a:endParaRPr lang="en-GB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1187624" y="3717032"/>
            <a:ext cx="7024744" cy="12366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3600" dirty="0" smtClean="0"/>
              <a:t>Create a program to replicate a flickering candle.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56612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Next Steps.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need to be able to turn the Sparkle on and off when we want. We are going to add in a push-to-make switch.</a:t>
            </a:r>
          </a:p>
          <a:p>
            <a:endParaRPr lang="en-GB" dirty="0"/>
          </a:p>
          <a:p>
            <a:r>
              <a:rPr lang="en-GB" dirty="0" smtClean="0"/>
              <a:t>How would you do this?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563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1405" y="1124744"/>
            <a:ext cx="7024744" cy="153724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Add in a push switch that turns on the flickering Sparkle, and then turns it off again.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827584" y="3933056"/>
            <a:ext cx="748883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Greater Depth: How could you make the Sparkle automatic?</a:t>
            </a:r>
          </a:p>
          <a:p>
            <a:pPr algn="ctr"/>
            <a:r>
              <a:rPr lang="en-US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Hint: use an LDR</a:t>
            </a:r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8282" y="1823502"/>
            <a:ext cx="7024744" cy="1143000"/>
          </a:xfrm>
        </p:spPr>
        <p:txBody>
          <a:bodyPr/>
          <a:lstStyle/>
          <a:p>
            <a:pPr algn="ctr"/>
            <a:r>
              <a:rPr lang="en-GB" dirty="0" smtClean="0"/>
              <a:t>How to make a pumpkin…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8" name="Picture 4" descr="DSCF375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3" b="9262"/>
          <a:stretch/>
        </p:blipFill>
        <p:spPr bwMode="auto">
          <a:xfrm>
            <a:off x="3059832" y="3356992"/>
            <a:ext cx="2808312" cy="238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1412776"/>
            <a:ext cx="7024744" cy="1143000"/>
          </a:xfrm>
        </p:spPr>
        <p:txBody>
          <a:bodyPr/>
          <a:lstStyle/>
          <a:p>
            <a:pPr algn="ctr"/>
            <a:r>
              <a:rPr lang="en-GB" dirty="0" smtClean="0"/>
              <a:t>Make your pumpkin!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6" name="Picture 2" descr="IMG_20170921_1125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087" y="3861048"/>
            <a:ext cx="2857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SCF375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3" b="9262"/>
          <a:stretch/>
        </p:blipFill>
        <p:spPr bwMode="auto">
          <a:xfrm>
            <a:off x="1187624" y="3860086"/>
            <a:ext cx="2808312" cy="238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38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946</TotalTime>
  <Words>240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Wingdings 2</vt:lpstr>
      <vt:lpstr>Comic Sans MS</vt:lpstr>
      <vt:lpstr>FontAwesome</vt:lpstr>
      <vt:lpstr>Austin</vt:lpstr>
      <vt:lpstr>LO: To use an input to control an output</vt:lpstr>
      <vt:lpstr>What makes us able to see these in the dark?</vt:lpstr>
      <vt:lpstr>Is candlelight constant?  Does it vary?</vt:lpstr>
      <vt:lpstr>Candlelight often ‘flickers’ – it becomes dimmer and brighter, and varies in colour.</vt:lpstr>
      <vt:lpstr>Set up your Crumble and Sparkles.</vt:lpstr>
      <vt:lpstr>Next Steps.</vt:lpstr>
      <vt:lpstr>Add in a push switch that turns on the flickering Sparkle, and then turns it off again.</vt:lpstr>
      <vt:lpstr>How to make a pumpkin…</vt:lpstr>
      <vt:lpstr>Make your pumpkin!</vt:lpstr>
      <vt:lpstr>Plenary: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73</cp:revision>
  <dcterms:created xsi:type="dcterms:W3CDTF">2017-08-17T14:41:08Z</dcterms:created>
  <dcterms:modified xsi:type="dcterms:W3CDTF">2017-09-22T11:29:27Z</dcterms:modified>
</cp:coreProperties>
</file>