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83" r:id="rId4"/>
    <p:sldId id="290" r:id="rId5"/>
    <p:sldId id="286" r:id="rId6"/>
    <p:sldId id="291" r:id="rId7"/>
    <p:sldId id="288" r:id="rId8"/>
    <p:sldId id="265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3"/>
            <p14:sldId id="290"/>
            <p14:sldId id="286"/>
            <p14:sldId id="291"/>
            <p14:sldId id="288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8A0D27-E2BE-1741-AF3F-50CB46F54DED}" v="146" dt="2020-02-21T12:13:13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4694" autoAdjust="0"/>
  </p:normalViewPr>
  <p:slideViewPr>
    <p:cSldViewPr>
      <p:cViewPr varScale="1">
        <p:scale>
          <a:sx n="121" d="100"/>
          <a:sy n="121" d="100"/>
        </p:scale>
        <p:origin x="25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etson" userId="28330589-d093-4c63-a8ee-ff088b52a8b5" providerId="ADAL" clId="{B48A0D27-E2BE-1741-AF3F-50CB46F54DED}"/>
    <pc:docChg chg="undo custSel addSld delSld modSld sldOrd modSection">
      <pc:chgData name="Daniel Betson" userId="28330589-d093-4c63-a8ee-ff088b52a8b5" providerId="ADAL" clId="{B48A0D27-E2BE-1741-AF3F-50CB46F54DED}" dt="2020-02-21T12:13:13.826" v="1936" actId="18331"/>
      <pc:docMkLst>
        <pc:docMk/>
      </pc:docMkLst>
      <pc:sldChg chg="modSp">
        <pc:chgData name="Daniel Betson" userId="28330589-d093-4c63-a8ee-ff088b52a8b5" providerId="ADAL" clId="{B48A0D27-E2BE-1741-AF3F-50CB46F54DED}" dt="2020-02-18T12:29:11.015" v="67" actId="14100"/>
        <pc:sldMkLst>
          <pc:docMk/>
          <pc:sldMk cId="577963662" sldId="256"/>
        </pc:sldMkLst>
        <pc:spChg chg="mod">
          <ac:chgData name="Daniel Betson" userId="28330589-d093-4c63-a8ee-ff088b52a8b5" providerId="ADAL" clId="{B48A0D27-E2BE-1741-AF3F-50CB46F54DED}" dt="2020-02-18T12:29:11.015" v="67" actId="14100"/>
          <ac:spMkLst>
            <pc:docMk/>
            <pc:sldMk cId="577963662" sldId="256"/>
            <ac:spMk id="2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2:28:52.619" v="59" actId="20577"/>
          <ac:spMkLst>
            <pc:docMk/>
            <pc:sldMk cId="577963662" sldId="256"/>
            <ac:spMk id="3" creationId="{00000000-0000-0000-0000-000000000000}"/>
          </ac:spMkLst>
        </pc:spChg>
      </pc:sldChg>
      <pc:sldChg chg="modSp">
        <pc:chgData name="Daniel Betson" userId="28330589-d093-4c63-a8ee-ff088b52a8b5" providerId="ADAL" clId="{B48A0D27-E2BE-1741-AF3F-50CB46F54DED}" dt="2020-02-18T12:31:37.537" v="163" actId="14100"/>
        <pc:sldMkLst>
          <pc:docMk/>
          <pc:sldMk cId="537127230" sldId="257"/>
        </pc:sldMkLst>
        <pc:spChg chg="mod">
          <ac:chgData name="Daniel Betson" userId="28330589-d093-4c63-a8ee-ff088b52a8b5" providerId="ADAL" clId="{B48A0D27-E2BE-1741-AF3F-50CB46F54DED}" dt="2020-02-18T12:31:37.537" v="163" actId="14100"/>
          <ac:spMkLst>
            <pc:docMk/>
            <pc:sldMk cId="537127230" sldId="257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2:31:14.985" v="98" actId="122"/>
          <ac:spMkLst>
            <pc:docMk/>
            <pc:sldMk cId="537127230" sldId="257"/>
            <ac:spMk id="5" creationId="{00000000-0000-0000-0000-000000000000}"/>
          </ac:spMkLst>
        </pc:spChg>
      </pc:sldChg>
      <pc:sldChg chg="addSp delSp modSp del">
        <pc:chgData name="Daniel Betson" userId="28330589-d093-4c63-a8ee-ff088b52a8b5" providerId="ADAL" clId="{B48A0D27-E2BE-1741-AF3F-50CB46F54DED}" dt="2020-02-18T12:30:22.001" v="84" actId="2696"/>
        <pc:sldMkLst>
          <pc:docMk/>
          <pc:sldMk cId="2343186376" sldId="263"/>
        </pc:sldMkLst>
        <pc:spChg chg="add mod">
          <ac:chgData name="Daniel Betson" userId="28330589-d093-4c63-a8ee-ff088b52a8b5" providerId="ADAL" clId="{B48A0D27-E2BE-1741-AF3F-50CB46F54DED}" dt="2020-02-18T12:30:10.676" v="79"/>
          <ac:spMkLst>
            <pc:docMk/>
            <pc:sldMk cId="2343186376" sldId="263"/>
            <ac:spMk id="4" creationId="{BB5A5357-555B-594C-BDE2-CC1F8D9BC79C}"/>
          </ac:spMkLst>
        </pc:spChg>
        <pc:picChg chg="del mod">
          <ac:chgData name="Daniel Betson" userId="28330589-d093-4c63-a8ee-ff088b52a8b5" providerId="ADAL" clId="{B48A0D27-E2BE-1741-AF3F-50CB46F54DED}" dt="2020-02-18T12:30:10.676" v="79"/>
          <ac:picMkLst>
            <pc:docMk/>
            <pc:sldMk cId="2343186376" sldId="263"/>
            <ac:picMk id="2" creationId="{00000000-0000-0000-0000-000000000000}"/>
          </ac:picMkLst>
        </pc:picChg>
      </pc:sldChg>
      <pc:sldChg chg="addSp delSp modSp modAnim">
        <pc:chgData name="Daniel Betson" userId="28330589-d093-4c63-a8ee-ff088b52a8b5" providerId="ADAL" clId="{B48A0D27-E2BE-1741-AF3F-50CB46F54DED}" dt="2020-02-18T16:07:05.264" v="1902"/>
        <pc:sldMkLst>
          <pc:docMk/>
          <pc:sldMk cId="4276996014" sldId="265"/>
        </pc:sldMkLst>
        <pc:spChg chg="mod">
          <ac:chgData name="Daniel Betson" userId="28330589-d093-4c63-a8ee-ff088b52a8b5" providerId="ADAL" clId="{B48A0D27-E2BE-1741-AF3F-50CB46F54DED}" dt="2020-02-18T13:11:38.062" v="1663" actId="1076"/>
          <ac:spMkLst>
            <pc:docMk/>
            <pc:sldMk cId="4276996014" sldId="265"/>
            <ac:spMk id="2" creationId="{00000000-0000-0000-0000-000000000000}"/>
          </ac:spMkLst>
        </pc:spChg>
        <pc:spChg chg="add del">
          <ac:chgData name="Daniel Betson" userId="28330589-d093-4c63-a8ee-ff088b52a8b5" providerId="ADAL" clId="{B48A0D27-E2BE-1741-AF3F-50CB46F54DED}" dt="2020-02-18T13:10:28.296" v="1569"/>
          <ac:spMkLst>
            <pc:docMk/>
            <pc:sldMk cId="4276996014" sldId="265"/>
            <ac:spMk id="4" creationId="{A1FFBC37-98BB-8342-8F41-51FDF8912033}"/>
          </ac:spMkLst>
        </pc:spChg>
        <pc:spChg chg="add mod">
          <ac:chgData name="Daniel Betson" userId="28330589-d093-4c63-a8ee-ff088b52a8b5" providerId="ADAL" clId="{B48A0D27-E2BE-1741-AF3F-50CB46F54DED}" dt="2020-02-18T13:12:20.343" v="1800" actId="20577"/>
          <ac:spMkLst>
            <pc:docMk/>
            <pc:sldMk cId="4276996014" sldId="265"/>
            <ac:spMk id="5" creationId="{045FF9DF-4408-F440-8261-C691BA1A77F1}"/>
          </ac:spMkLst>
        </pc:spChg>
      </pc:sldChg>
      <pc:sldChg chg="addSp delSp modSp del">
        <pc:chgData name="Daniel Betson" userId="28330589-d093-4c63-a8ee-ff088b52a8b5" providerId="ADAL" clId="{B48A0D27-E2BE-1741-AF3F-50CB46F54DED}" dt="2020-02-18T12:29:57.268" v="74" actId="2696"/>
        <pc:sldMkLst>
          <pc:docMk/>
          <pc:sldMk cId="2241588312" sldId="278"/>
        </pc:sldMkLst>
        <pc:spChg chg="add del mod">
          <ac:chgData name="Daniel Betson" userId="28330589-d093-4c63-a8ee-ff088b52a8b5" providerId="ADAL" clId="{B48A0D27-E2BE-1741-AF3F-50CB46F54DED}" dt="2020-02-18T12:29:38.183" v="70"/>
          <ac:spMkLst>
            <pc:docMk/>
            <pc:sldMk cId="2241588312" sldId="278"/>
            <ac:spMk id="4" creationId="{DFD8777C-1121-0047-85D4-49FAC6D625EB}"/>
          </ac:spMkLst>
        </pc:spChg>
      </pc:sldChg>
      <pc:sldChg chg="addSp delSp modSp modAnim">
        <pc:chgData name="Daniel Betson" userId="28330589-d093-4c63-a8ee-ff088b52a8b5" providerId="ADAL" clId="{B48A0D27-E2BE-1741-AF3F-50CB46F54DED}" dt="2020-02-21T12:13:13.826" v="1936" actId="18331"/>
        <pc:sldMkLst>
          <pc:docMk/>
          <pc:sldMk cId="3304774124" sldId="282"/>
        </pc:sldMkLst>
        <pc:spChg chg="del mod topLvl">
          <ac:chgData name="Daniel Betson" userId="28330589-d093-4c63-a8ee-ff088b52a8b5" providerId="ADAL" clId="{B48A0D27-E2BE-1741-AF3F-50CB46F54DED}" dt="2020-02-18T15:39:37.679" v="1818" actId="478"/>
          <ac:spMkLst>
            <pc:docMk/>
            <pc:sldMk cId="3304774124" sldId="282"/>
            <ac:spMk id="7" creationId="{00000000-0000-0000-0000-000000000000}"/>
          </ac:spMkLst>
        </pc:spChg>
        <pc:spChg chg="add mod">
          <ac:chgData name="Daniel Betson" userId="28330589-d093-4c63-a8ee-ff088b52a8b5" providerId="ADAL" clId="{B48A0D27-E2BE-1741-AF3F-50CB46F54DED}" dt="2020-02-18T15:39:52.653" v="1824" actId="1076"/>
          <ac:spMkLst>
            <pc:docMk/>
            <pc:sldMk cId="3304774124" sldId="282"/>
            <ac:spMk id="8" creationId="{F769BFD2-C8BF-0D46-A80F-47A065754FD8}"/>
          </ac:spMkLst>
        </pc:spChg>
        <pc:grpChg chg="del">
          <ac:chgData name="Daniel Betson" userId="28330589-d093-4c63-a8ee-ff088b52a8b5" providerId="ADAL" clId="{B48A0D27-E2BE-1741-AF3F-50CB46F54DED}" dt="2020-02-18T15:39:37.679" v="1818" actId="478"/>
          <ac:grpSpMkLst>
            <pc:docMk/>
            <pc:sldMk cId="3304774124" sldId="282"/>
            <ac:grpSpMk id="14" creationId="{00000000-0000-0000-0000-000000000000}"/>
          </ac:grpSpMkLst>
        </pc:grpChg>
        <pc:picChg chg="add del mod">
          <ac:chgData name="Daniel Betson" userId="28330589-d093-4c63-a8ee-ff088b52a8b5" providerId="ADAL" clId="{B48A0D27-E2BE-1741-AF3F-50CB46F54DED}" dt="2020-02-18T15:37:39.563" v="1806" actId="478"/>
          <ac:picMkLst>
            <pc:docMk/>
            <pc:sldMk cId="3304774124" sldId="282"/>
            <ac:picMk id="2" creationId="{297C9F15-9348-FC40-9E76-112724BDB274}"/>
          </ac:picMkLst>
        </pc:picChg>
        <pc:picChg chg="add del mod">
          <ac:chgData name="Daniel Betson" userId="28330589-d093-4c63-a8ee-ff088b52a8b5" providerId="ADAL" clId="{B48A0D27-E2BE-1741-AF3F-50CB46F54DED}" dt="2020-02-18T15:38:04.572" v="1810" actId="478"/>
          <ac:picMkLst>
            <pc:docMk/>
            <pc:sldMk cId="3304774124" sldId="282"/>
            <ac:picMk id="3" creationId="{48334727-5696-684A-9F95-5C7EC1D27A8D}"/>
          </ac:picMkLst>
        </pc:picChg>
        <pc:picChg chg="add mod">
          <ac:chgData name="Daniel Betson" userId="28330589-d093-4c63-a8ee-ff088b52a8b5" providerId="ADAL" clId="{B48A0D27-E2BE-1741-AF3F-50CB46F54DED}" dt="2020-02-18T15:39:10.600" v="1815" actId="1076"/>
          <ac:picMkLst>
            <pc:docMk/>
            <pc:sldMk cId="3304774124" sldId="282"/>
            <ac:picMk id="4" creationId="{2CAA297B-8848-FC4B-B493-60DF9185D9FB}"/>
          </ac:picMkLst>
        </pc:picChg>
        <pc:picChg chg="del topLvl">
          <ac:chgData name="Daniel Betson" userId="28330589-d093-4c63-a8ee-ff088b52a8b5" providerId="ADAL" clId="{B48A0D27-E2BE-1741-AF3F-50CB46F54DED}" dt="2020-02-18T15:41:03.505" v="1825" actId="478"/>
          <ac:picMkLst>
            <pc:docMk/>
            <pc:sldMk cId="3304774124" sldId="282"/>
            <ac:picMk id="5" creationId="{00000000-0000-0000-0000-000000000000}"/>
          </ac:picMkLst>
        </pc:picChg>
        <pc:picChg chg="del">
          <ac:chgData name="Daniel Betson" userId="28330589-d093-4c63-a8ee-ff088b52a8b5" providerId="ADAL" clId="{B48A0D27-E2BE-1741-AF3F-50CB46F54DED}" dt="2020-02-18T15:37:35.198" v="1802" actId="478"/>
          <ac:picMkLst>
            <pc:docMk/>
            <pc:sldMk cId="3304774124" sldId="282"/>
            <ac:picMk id="6" creationId="{00000000-0000-0000-0000-000000000000}"/>
          </ac:picMkLst>
        </pc:picChg>
        <pc:picChg chg="del">
          <ac:chgData name="Daniel Betson" userId="28330589-d093-4c63-a8ee-ff088b52a8b5" providerId="ADAL" clId="{B48A0D27-E2BE-1741-AF3F-50CB46F54DED}" dt="2020-02-18T13:12:31.612" v="1801" actId="478"/>
          <ac:picMkLst>
            <pc:docMk/>
            <pc:sldMk cId="3304774124" sldId="282"/>
            <ac:picMk id="9" creationId="{00000000-0000-0000-0000-000000000000}"/>
          </ac:picMkLst>
        </pc:picChg>
        <pc:picChg chg="add mod">
          <ac:chgData name="Daniel Betson" userId="28330589-d093-4c63-a8ee-ff088b52a8b5" providerId="ADAL" clId="{B48A0D27-E2BE-1741-AF3F-50CB46F54DED}" dt="2020-02-21T12:13:13.826" v="1936" actId="18331"/>
          <ac:picMkLst>
            <pc:docMk/>
            <pc:sldMk cId="3304774124" sldId="282"/>
            <ac:picMk id="11" creationId="{52664A3E-007D-8649-81AB-867997C0130F}"/>
          </ac:picMkLst>
        </pc:picChg>
      </pc:sldChg>
      <pc:sldChg chg="addSp delSp modSp ord delAnim modAnim">
        <pc:chgData name="Daniel Betson" userId="28330589-d093-4c63-a8ee-ff088b52a8b5" providerId="ADAL" clId="{B48A0D27-E2BE-1741-AF3F-50CB46F54DED}" dt="2020-02-18T15:59:49.534" v="1838"/>
        <pc:sldMkLst>
          <pc:docMk/>
          <pc:sldMk cId="1301053131" sldId="283"/>
        </pc:sldMkLst>
        <pc:spChg chg="mod">
          <ac:chgData name="Daniel Betson" userId="28330589-d093-4c63-a8ee-ff088b52a8b5" providerId="ADAL" clId="{B48A0D27-E2BE-1741-AF3F-50CB46F54DED}" dt="2020-02-18T12:50:23.875" v="289" actId="20577"/>
          <ac:spMkLst>
            <pc:docMk/>
            <pc:sldMk cId="1301053131" sldId="283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2:37:08.301" v="208" actId="14100"/>
          <ac:spMkLst>
            <pc:docMk/>
            <pc:sldMk cId="1301053131" sldId="283"/>
            <ac:spMk id="5" creationId="{00000000-0000-0000-0000-000000000000}"/>
          </ac:spMkLst>
        </pc:spChg>
        <pc:spChg chg="del">
          <ac:chgData name="Daniel Betson" userId="28330589-d093-4c63-a8ee-ff088b52a8b5" providerId="ADAL" clId="{B48A0D27-E2BE-1741-AF3F-50CB46F54DED}" dt="2020-02-18T12:37:11.743" v="210" actId="478"/>
          <ac:spMkLst>
            <pc:docMk/>
            <pc:sldMk cId="1301053131" sldId="283"/>
            <ac:spMk id="7" creationId="{00000000-0000-0000-0000-000000000000}"/>
          </ac:spMkLst>
        </pc:spChg>
        <pc:spChg chg="del">
          <ac:chgData name="Daniel Betson" userId="28330589-d093-4c63-a8ee-ff088b52a8b5" providerId="ADAL" clId="{B48A0D27-E2BE-1741-AF3F-50CB46F54DED}" dt="2020-02-18T12:37:09.967" v="209" actId="478"/>
          <ac:spMkLst>
            <pc:docMk/>
            <pc:sldMk cId="1301053131" sldId="283"/>
            <ac:spMk id="20" creationId="{00000000-0000-0000-0000-000000000000}"/>
          </ac:spMkLst>
        </pc:spChg>
        <pc:picChg chg="add mod modCrop">
          <ac:chgData name="Daniel Betson" userId="28330589-d093-4c63-a8ee-ff088b52a8b5" providerId="ADAL" clId="{B48A0D27-E2BE-1741-AF3F-50CB46F54DED}" dt="2020-02-18T12:37:46.799" v="225" actId="1076"/>
          <ac:picMkLst>
            <pc:docMk/>
            <pc:sldMk cId="1301053131" sldId="283"/>
            <ac:picMk id="2" creationId="{8CB1D62F-3D0D-634D-A787-02613D881182}"/>
          </ac:picMkLst>
        </pc:picChg>
        <pc:picChg chg="del mod">
          <ac:chgData name="Daniel Betson" userId="28330589-d093-4c63-a8ee-ff088b52a8b5" providerId="ADAL" clId="{B48A0D27-E2BE-1741-AF3F-50CB46F54DED}" dt="2020-02-18T12:50:51.740" v="293" actId="478"/>
          <ac:picMkLst>
            <pc:docMk/>
            <pc:sldMk cId="1301053131" sldId="283"/>
            <ac:picMk id="9" creationId="{00000000-0000-0000-0000-000000000000}"/>
          </ac:picMkLst>
        </pc:picChg>
        <pc:picChg chg="add mod">
          <ac:chgData name="Daniel Betson" userId="28330589-d093-4c63-a8ee-ff088b52a8b5" providerId="ADAL" clId="{B48A0D27-E2BE-1741-AF3F-50CB46F54DED}" dt="2020-02-18T12:38:03.460" v="229" actId="1076"/>
          <ac:picMkLst>
            <pc:docMk/>
            <pc:sldMk cId="1301053131" sldId="283"/>
            <ac:picMk id="10" creationId="{080AB86C-7A8E-B64E-A4AF-BB174ECD4726}"/>
          </ac:picMkLst>
        </pc:picChg>
        <pc:picChg chg="add">
          <ac:chgData name="Daniel Betson" userId="28330589-d093-4c63-a8ee-ff088b52a8b5" providerId="ADAL" clId="{B48A0D27-E2BE-1741-AF3F-50CB46F54DED}" dt="2020-02-18T12:50:53.452" v="294"/>
          <ac:picMkLst>
            <pc:docMk/>
            <pc:sldMk cId="1301053131" sldId="283"/>
            <ac:picMk id="11" creationId="{C875A155-83C4-4448-A6FC-7F7AE6334CAA}"/>
          </ac:picMkLst>
        </pc:picChg>
      </pc:sldChg>
      <pc:sldChg chg="del">
        <pc:chgData name="Daniel Betson" userId="28330589-d093-4c63-a8ee-ff088b52a8b5" providerId="ADAL" clId="{B48A0D27-E2BE-1741-AF3F-50CB46F54DED}" dt="2020-02-18T12:30:00.558" v="75" actId="2696"/>
        <pc:sldMkLst>
          <pc:docMk/>
          <pc:sldMk cId="519931073" sldId="284"/>
        </pc:sldMkLst>
      </pc:sldChg>
      <pc:sldChg chg="del">
        <pc:chgData name="Daniel Betson" userId="28330589-d093-4c63-a8ee-ff088b52a8b5" providerId="ADAL" clId="{B48A0D27-E2BE-1741-AF3F-50CB46F54DED}" dt="2020-02-18T15:58:26.034" v="1833" actId="2696"/>
        <pc:sldMkLst>
          <pc:docMk/>
          <pc:sldMk cId="2004406134" sldId="285"/>
        </pc:sldMkLst>
      </pc:sldChg>
      <pc:sldChg chg="addSp delSp modSp add ord modAnim">
        <pc:chgData name="Daniel Betson" userId="28330589-d093-4c63-a8ee-ff088b52a8b5" providerId="ADAL" clId="{B48A0D27-E2BE-1741-AF3F-50CB46F54DED}" dt="2020-02-18T16:03:16.154" v="1866"/>
        <pc:sldMkLst>
          <pc:docMk/>
          <pc:sldMk cId="1833813325" sldId="286"/>
        </pc:sldMkLst>
        <pc:spChg chg="mod">
          <ac:chgData name="Daniel Betson" userId="28330589-d093-4c63-a8ee-ff088b52a8b5" providerId="ADAL" clId="{B48A0D27-E2BE-1741-AF3F-50CB46F54DED}" dt="2020-02-18T12:59:03.697" v="654" actId="1076"/>
          <ac:spMkLst>
            <pc:docMk/>
            <pc:sldMk cId="1833813325" sldId="286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6:02:30.192" v="1864" actId="20577"/>
          <ac:spMkLst>
            <pc:docMk/>
            <pc:sldMk cId="1833813325" sldId="286"/>
            <ac:spMk id="5" creationId="{00000000-0000-0000-0000-000000000000}"/>
          </ac:spMkLst>
        </pc:spChg>
        <pc:picChg chg="add">
          <ac:chgData name="Daniel Betson" userId="28330589-d093-4c63-a8ee-ff088b52a8b5" providerId="ADAL" clId="{B48A0D27-E2BE-1741-AF3F-50CB46F54DED}" dt="2020-02-18T12:29:54.093" v="73"/>
          <ac:picMkLst>
            <pc:docMk/>
            <pc:sldMk cId="1833813325" sldId="286"/>
            <ac:picMk id="8" creationId="{7DCA4033-1106-2344-8F0F-E86B349CB945}"/>
          </ac:picMkLst>
        </pc:picChg>
        <pc:picChg chg="del">
          <ac:chgData name="Daniel Betson" userId="28330589-d093-4c63-a8ee-ff088b52a8b5" providerId="ADAL" clId="{B48A0D27-E2BE-1741-AF3F-50CB46F54DED}" dt="2020-02-18T12:29:52.734" v="72" actId="478"/>
          <ac:picMkLst>
            <pc:docMk/>
            <pc:sldMk cId="1833813325" sldId="286"/>
            <ac:picMk id="9" creationId="{00000000-0000-0000-0000-000000000000}"/>
          </ac:picMkLst>
        </pc:picChg>
        <pc:picChg chg="add mod">
          <ac:chgData name="Daniel Betson" userId="28330589-d093-4c63-a8ee-ff088b52a8b5" providerId="ADAL" clId="{B48A0D27-E2BE-1741-AF3F-50CB46F54DED}" dt="2020-02-18T12:59:05.210" v="657" actId="1036"/>
          <ac:picMkLst>
            <pc:docMk/>
            <pc:sldMk cId="1833813325" sldId="286"/>
            <ac:picMk id="10" creationId="{08AA876F-4652-A347-AB0B-3980144CCB2A}"/>
          </ac:picMkLst>
        </pc:picChg>
      </pc:sldChg>
      <pc:sldChg chg="add del">
        <pc:chgData name="Daniel Betson" userId="28330589-d093-4c63-a8ee-ff088b52a8b5" providerId="ADAL" clId="{B48A0D27-E2BE-1741-AF3F-50CB46F54DED}" dt="2020-02-18T15:58:27.676" v="1834" actId="2696"/>
        <pc:sldMkLst>
          <pc:docMk/>
          <pc:sldMk cId="2938986849" sldId="287"/>
        </pc:sldMkLst>
      </pc:sldChg>
      <pc:sldChg chg="addSp delSp modSp add ord modAnim">
        <pc:chgData name="Daniel Betson" userId="28330589-d093-4c63-a8ee-ff088b52a8b5" providerId="ADAL" clId="{B48A0D27-E2BE-1741-AF3F-50CB46F54DED}" dt="2020-02-20T15:50:29.138" v="1935" actId="20577"/>
        <pc:sldMkLst>
          <pc:docMk/>
          <pc:sldMk cId="2015601599" sldId="288"/>
        </pc:sldMkLst>
        <pc:spChg chg="add del mod">
          <ac:chgData name="Daniel Betson" userId="28330589-d093-4c63-a8ee-ff088b52a8b5" providerId="ADAL" clId="{B48A0D27-E2BE-1741-AF3F-50CB46F54DED}" dt="2020-02-18T13:03:03.490" v="1136"/>
          <ac:spMkLst>
            <pc:docMk/>
            <pc:sldMk cId="2015601599" sldId="288"/>
            <ac:spMk id="2" creationId="{7147F40E-6B4C-D44C-9C93-3BCDDE267113}"/>
          </ac:spMkLst>
        </pc:spChg>
        <pc:spChg chg="add del mod">
          <ac:chgData name="Daniel Betson" userId="28330589-d093-4c63-a8ee-ff088b52a8b5" providerId="ADAL" clId="{B48A0D27-E2BE-1741-AF3F-50CB46F54DED}" dt="2020-02-18T13:01:21.038" v="896" actId="478"/>
          <ac:spMkLst>
            <pc:docMk/>
            <pc:sldMk cId="2015601599" sldId="288"/>
            <ac:spMk id="3" creationId="{F40BD046-B4D4-1444-9510-813945EF808A}"/>
          </ac:spMkLst>
        </pc:spChg>
        <pc:spChg chg="mod">
          <ac:chgData name="Daniel Betson" userId="28330589-d093-4c63-a8ee-ff088b52a8b5" providerId="ADAL" clId="{B48A0D27-E2BE-1741-AF3F-50CB46F54DED}" dt="2020-02-20T15:50:29.138" v="1935" actId="20577"/>
          <ac:spMkLst>
            <pc:docMk/>
            <pc:sldMk cId="2015601599" sldId="288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3:02:58.138" v="1132" actId="1076"/>
          <ac:spMkLst>
            <pc:docMk/>
            <pc:sldMk cId="2015601599" sldId="288"/>
            <ac:spMk id="5" creationId="{00000000-0000-0000-0000-000000000000}"/>
          </ac:spMkLst>
        </pc:spChg>
        <pc:picChg chg="del mod">
          <ac:chgData name="Daniel Betson" userId="28330589-d093-4c63-a8ee-ff088b52a8b5" providerId="ADAL" clId="{B48A0D27-E2BE-1741-AF3F-50CB46F54DED}" dt="2020-02-18T12:30:14.071" v="82" actId="478"/>
          <ac:picMkLst>
            <pc:docMk/>
            <pc:sldMk cId="2015601599" sldId="288"/>
            <ac:picMk id="8" creationId="{7DCA4033-1106-2344-8F0F-E86B349CB945}"/>
          </ac:picMkLst>
        </pc:picChg>
        <pc:picChg chg="add">
          <ac:chgData name="Daniel Betson" userId="28330589-d093-4c63-a8ee-ff088b52a8b5" providerId="ADAL" clId="{B48A0D27-E2BE-1741-AF3F-50CB46F54DED}" dt="2020-02-18T12:30:15.310" v="83"/>
          <ac:picMkLst>
            <pc:docMk/>
            <pc:sldMk cId="2015601599" sldId="288"/>
            <ac:picMk id="9" creationId="{9A18C228-A357-7946-B3A2-C64DE9F96C28}"/>
          </ac:picMkLst>
        </pc:picChg>
      </pc:sldChg>
      <pc:sldChg chg="add del ord">
        <pc:chgData name="Daniel Betson" userId="28330589-d093-4c63-a8ee-ff088b52a8b5" providerId="ADAL" clId="{B48A0D27-E2BE-1741-AF3F-50CB46F54DED}" dt="2020-02-18T15:58:30.583" v="1836" actId="2696"/>
        <pc:sldMkLst>
          <pc:docMk/>
          <pc:sldMk cId="1985739562" sldId="289"/>
        </pc:sldMkLst>
      </pc:sldChg>
      <pc:sldChg chg="addSp delSp modSp add ord modAnim">
        <pc:chgData name="Daniel Betson" userId="28330589-d093-4c63-a8ee-ff088b52a8b5" providerId="ADAL" clId="{B48A0D27-E2BE-1741-AF3F-50CB46F54DED}" dt="2020-02-18T16:01:52.959" v="1859"/>
        <pc:sldMkLst>
          <pc:docMk/>
          <pc:sldMk cId="932811696" sldId="290"/>
        </pc:sldMkLst>
        <pc:spChg chg="add mod">
          <ac:chgData name="Daniel Betson" userId="28330589-d093-4c63-a8ee-ff088b52a8b5" providerId="ADAL" clId="{B48A0D27-E2BE-1741-AF3F-50CB46F54DED}" dt="2020-02-18T12:53:26.095" v="324" actId="167"/>
          <ac:spMkLst>
            <pc:docMk/>
            <pc:sldMk cId="932811696" sldId="290"/>
            <ac:spMk id="2" creationId="{907BE740-5EB5-114D-A26E-091BAB563AB4}"/>
          </ac:spMkLst>
        </pc:spChg>
        <pc:spChg chg="add del mod">
          <ac:chgData name="Daniel Betson" userId="28330589-d093-4c63-a8ee-ff088b52a8b5" providerId="ADAL" clId="{B48A0D27-E2BE-1741-AF3F-50CB46F54DED}" dt="2020-02-18T12:53:08.002" v="320" actId="478"/>
          <ac:spMkLst>
            <pc:docMk/>
            <pc:sldMk cId="932811696" sldId="290"/>
            <ac:spMk id="3" creationId="{2229B5C0-A2A0-7843-9F86-AF2B4B918289}"/>
          </ac:spMkLst>
        </pc:spChg>
        <pc:spChg chg="mod">
          <ac:chgData name="Daniel Betson" userId="28330589-d093-4c63-a8ee-ff088b52a8b5" providerId="ADAL" clId="{B48A0D27-E2BE-1741-AF3F-50CB46F54DED}" dt="2020-02-18T12:56:31.483" v="533" actId="20577"/>
          <ac:spMkLst>
            <pc:docMk/>
            <pc:sldMk cId="932811696" sldId="290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2:54:42.638" v="421" actId="20577"/>
          <ac:spMkLst>
            <pc:docMk/>
            <pc:sldMk cId="932811696" sldId="290"/>
            <ac:spMk id="5" creationId="{00000000-0000-0000-0000-000000000000}"/>
          </ac:spMkLst>
        </pc:spChg>
        <pc:grpChg chg="add del mod">
          <ac:chgData name="Daniel Betson" userId="28330589-d093-4c63-a8ee-ff088b52a8b5" providerId="ADAL" clId="{B48A0D27-E2BE-1741-AF3F-50CB46F54DED}" dt="2020-02-18T16:00:11.226" v="1839" actId="165"/>
          <ac:grpSpMkLst>
            <pc:docMk/>
            <pc:sldMk cId="932811696" sldId="290"/>
            <ac:grpSpMk id="8" creationId="{099EB98F-4574-8C44-BCC8-4E4757E0D43A}"/>
          </ac:grpSpMkLst>
        </pc:grpChg>
        <pc:picChg chg="del mod">
          <ac:chgData name="Daniel Betson" userId="28330589-d093-4c63-a8ee-ff088b52a8b5" providerId="ADAL" clId="{B48A0D27-E2BE-1741-AF3F-50CB46F54DED}" dt="2020-02-18T12:57:34.910" v="536" actId="478"/>
          <ac:picMkLst>
            <pc:docMk/>
            <pc:sldMk cId="932811696" sldId="290"/>
            <ac:picMk id="9" creationId="{00000000-0000-0000-0000-000000000000}"/>
          </ac:picMkLst>
        </pc:picChg>
        <pc:picChg chg="add mod topLvl">
          <ac:chgData name="Daniel Betson" userId="28330589-d093-4c63-a8ee-ff088b52a8b5" providerId="ADAL" clId="{B48A0D27-E2BE-1741-AF3F-50CB46F54DED}" dt="2020-02-18T16:00:11.226" v="1839" actId="165"/>
          <ac:picMkLst>
            <pc:docMk/>
            <pc:sldMk cId="932811696" sldId="290"/>
            <ac:picMk id="12" creationId="{C964B07C-8569-114F-8DF3-AE2A3BA93FCB}"/>
          </ac:picMkLst>
        </pc:picChg>
        <pc:picChg chg="add mod topLvl">
          <ac:chgData name="Daniel Betson" userId="28330589-d093-4c63-a8ee-ff088b52a8b5" providerId="ADAL" clId="{B48A0D27-E2BE-1741-AF3F-50CB46F54DED}" dt="2020-02-18T16:00:11.226" v="1839" actId="165"/>
          <ac:picMkLst>
            <pc:docMk/>
            <pc:sldMk cId="932811696" sldId="290"/>
            <ac:picMk id="13" creationId="{6EC09DFB-14EC-734F-ACE5-D19CD73D7A4F}"/>
          </ac:picMkLst>
        </pc:picChg>
        <pc:picChg chg="add del">
          <ac:chgData name="Daniel Betson" userId="28330589-d093-4c63-a8ee-ff088b52a8b5" providerId="ADAL" clId="{B48A0D27-E2BE-1741-AF3F-50CB46F54DED}" dt="2020-02-18T12:51:55.968" v="301" actId="478"/>
          <ac:picMkLst>
            <pc:docMk/>
            <pc:sldMk cId="932811696" sldId="290"/>
            <ac:picMk id="14" creationId="{C20BF8FC-09CA-8946-9D4B-A1EBA1885926}"/>
          </ac:picMkLst>
        </pc:picChg>
        <pc:picChg chg="add">
          <ac:chgData name="Daniel Betson" userId="28330589-d093-4c63-a8ee-ff088b52a8b5" providerId="ADAL" clId="{B48A0D27-E2BE-1741-AF3F-50CB46F54DED}" dt="2020-02-18T12:57:35.611" v="537"/>
          <ac:picMkLst>
            <pc:docMk/>
            <pc:sldMk cId="932811696" sldId="290"/>
            <ac:picMk id="16" creationId="{A0FDBCB0-2034-CF45-88DC-D32174C029BC}"/>
          </ac:picMkLst>
        </pc:picChg>
        <pc:cxnChg chg="add mod topLvl">
          <ac:chgData name="Daniel Betson" userId="28330589-d093-4c63-a8ee-ff088b52a8b5" providerId="ADAL" clId="{B48A0D27-E2BE-1741-AF3F-50CB46F54DED}" dt="2020-02-18T16:00:11.226" v="1839" actId="165"/>
          <ac:cxnSpMkLst>
            <pc:docMk/>
            <pc:sldMk cId="932811696" sldId="290"/>
            <ac:cxnSpMk id="10" creationId="{86E961F3-11A2-4A40-B033-41E7861576E5}"/>
          </ac:cxnSpMkLst>
        </pc:cxnChg>
        <pc:cxnChg chg="add mod topLvl">
          <ac:chgData name="Daniel Betson" userId="28330589-d093-4c63-a8ee-ff088b52a8b5" providerId="ADAL" clId="{B48A0D27-E2BE-1741-AF3F-50CB46F54DED}" dt="2020-02-18T16:00:11.226" v="1839" actId="165"/>
          <ac:cxnSpMkLst>
            <pc:docMk/>
            <pc:sldMk cId="932811696" sldId="290"/>
            <ac:cxnSpMk id="11" creationId="{021A0B77-06A6-DD45-ABC1-2220E020767F}"/>
          </ac:cxnSpMkLst>
        </pc:cxnChg>
      </pc:sldChg>
      <pc:sldChg chg="addSp modSp add ord modAnim">
        <pc:chgData name="Daniel Betson" userId="28330589-d093-4c63-a8ee-ff088b52a8b5" providerId="ADAL" clId="{B48A0D27-E2BE-1741-AF3F-50CB46F54DED}" dt="2020-02-18T16:04:22.083" v="1886"/>
        <pc:sldMkLst>
          <pc:docMk/>
          <pc:sldMk cId="798054288" sldId="291"/>
        </pc:sldMkLst>
        <pc:spChg chg="add mod">
          <ac:chgData name="Daniel Betson" userId="28330589-d093-4c63-a8ee-ff088b52a8b5" providerId="ADAL" clId="{B48A0D27-E2BE-1741-AF3F-50CB46F54DED}" dt="2020-02-18T13:06:11.044" v="1444" actId="20577"/>
          <ac:spMkLst>
            <pc:docMk/>
            <pc:sldMk cId="798054288" sldId="291"/>
            <ac:spMk id="2" creationId="{A97957DC-6F38-9246-84B9-4F83853F0B46}"/>
          </ac:spMkLst>
        </pc:spChg>
        <pc:spChg chg="mod">
          <ac:chgData name="Daniel Betson" userId="28330589-d093-4c63-a8ee-ff088b52a8b5" providerId="ADAL" clId="{B48A0D27-E2BE-1741-AF3F-50CB46F54DED}" dt="2020-02-18T13:06:44.929" v="1526" actId="14100"/>
          <ac:spMkLst>
            <pc:docMk/>
            <pc:sldMk cId="798054288" sldId="291"/>
            <ac:spMk id="4" creationId="{00000000-0000-0000-0000-000000000000}"/>
          </ac:spMkLst>
        </pc:spChg>
        <pc:spChg chg="mod">
          <ac:chgData name="Daniel Betson" userId="28330589-d093-4c63-a8ee-ff088b52a8b5" providerId="ADAL" clId="{B48A0D27-E2BE-1741-AF3F-50CB46F54DED}" dt="2020-02-18T13:05:23.131" v="1393" actId="27636"/>
          <ac:spMkLst>
            <pc:docMk/>
            <pc:sldMk cId="798054288" sldId="291"/>
            <ac:spMk id="5" creationId="{00000000-0000-0000-0000-000000000000}"/>
          </ac:spMkLst>
        </pc:spChg>
        <pc:picChg chg="add mod">
          <ac:chgData name="Daniel Betson" userId="28330589-d093-4c63-a8ee-ff088b52a8b5" providerId="ADAL" clId="{B48A0D27-E2BE-1741-AF3F-50CB46F54DED}" dt="2020-02-18T13:09:56.856" v="1565" actId="1038"/>
          <ac:picMkLst>
            <pc:docMk/>
            <pc:sldMk cId="798054288" sldId="291"/>
            <ac:picMk id="3" creationId="{901792A6-EE26-0B48-827C-1098BF8D8B13}"/>
          </ac:picMkLst>
        </pc:picChg>
        <pc:picChg chg="add mod">
          <ac:chgData name="Daniel Betson" userId="28330589-d093-4c63-a8ee-ff088b52a8b5" providerId="ADAL" clId="{B48A0D27-E2BE-1741-AF3F-50CB46F54DED}" dt="2020-02-18T13:09:56.856" v="1565" actId="1038"/>
          <ac:picMkLst>
            <pc:docMk/>
            <pc:sldMk cId="798054288" sldId="291"/>
            <ac:picMk id="6" creationId="{20C20600-B9C9-0840-9187-BD408AEFDC26}"/>
          </ac:picMkLst>
        </pc:picChg>
      </pc:sldChg>
      <pc:sldChg chg="add del">
        <pc:chgData name="Daniel Betson" userId="28330589-d093-4c63-a8ee-ff088b52a8b5" providerId="ADAL" clId="{B48A0D27-E2BE-1741-AF3F-50CB46F54DED}" dt="2020-02-18T15:58:29.071" v="1835" actId="2696"/>
        <pc:sldMkLst>
          <pc:docMk/>
          <pc:sldMk cId="2294614705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vecommons.org/licenses/by-sa/4.0/" TargetMode="External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redfernelectronics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348880"/>
            <a:ext cx="3528391" cy="1800200"/>
          </a:xfrm>
        </p:spPr>
        <p:txBody>
          <a:bodyPr>
            <a:normAutofit/>
          </a:bodyPr>
          <a:lstStyle/>
          <a:p>
            <a:r>
              <a:rPr lang="en-GB" sz="2800" u="sng" dirty="0"/>
              <a:t>LO: To use selection within a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Context: Scanner Bot</a:t>
            </a:r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Scanner Bots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555776"/>
            <a:ext cx="6777317" cy="3276853"/>
          </a:xfrm>
        </p:spPr>
        <p:txBody>
          <a:bodyPr/>
          <a:lstStyle/>
          <a:p>
            <a:pPr marL="68580" indent="0" algn="ctr">
              <a:buNone/>
            </a:pPr>
            <a:r>
              <a:rPr lang="en-US" dirty="0"/>
              <a:t>Today we’re going to be using the Crumble to detect intruders</a:t>
            </a:r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Autofit/>
          </a:bodyPr>
          <a:lstStyle/>
          <a:p>
            <a:pPr algn="ctr"/>
            <a:r>
              <a:rPr lang="en-GB" sz="2800" dirty="0"/>
              <a:t>This is an Ultrasonic Distance Sensor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3143075"/>
            <a:ext cx="6777317" cy="2689554"/>
          </a:xfrm>
        </p:spPr>
        <p:txBody>
          <a:bodyPr/>
          <a:lstStyle/>
          <a:p>
            <a:r>
              <a:rPr lang="en-US" dirty="0"/>
              <a:t>Who knows/can remember/can guess what this does?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B1D62F-3D0D-634D-A787-02613D881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7824" y="1716878"/>
            <a:ext cx="1368152" cy="1026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0AB86C-7A8E-B64E-A4AF-BB174ECD472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78" r="12289" b="44539"/>
          <a:stretch/>
        </p:blipFill>
        <p:spPr bwMode="auto">
          <a:xfrm>
            <a:off x="4555862" y="1882716"/>
            <a:ext cx="1302385" cy="6311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Content Placeholder 1">
            <a:extLst>
              <a:ext uri="{FF2B5EF4-FFF2-40B4-BE49-F238E27FC236}">
                <a16:creationId xmlns:a16="http://schemas.microsoft.com/office/drawing/2014/main" id="{C875A155-83C4-4448-A6FC-7F7AE6334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ium 1">
            <a:extLst>
              <a:ext uri="{FF2B5EF4-FFF2-40B4-BE49-F238E27FC236}">
                <a16:creationId xmlns:a16="http://schemas.microsoft.com/office/drawing/2014/main" id="{907BE740-5EB5-114D-A26E-091BAB563AB4}"/>
              </a:ext>
            </a:extLst>
          </p:cNvPr>
          <p:cNvSpPr/>
          <p:nvPr/>
        </p:nvSpPr>
        <p:spPr>
          <a:xfrm rot="16200000">
            <a:off x="3853594" y="1996379"/>
            <a:ext cx="1136632" cy="2030400"/>
          </a:xfrm>
          <a:prstGeom prst="trapezoid">
            <a:avLst>
              <a:gd name="adj" fmla="val 1287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The field of view of the Ultrasonic is quite narrow.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3925347"/>
            <a:ext cx="6777317" cy="1907282"/>
          </a:xfrm>
        </p:spPr>
        <p:txBody>
          <a:bodyPr/>
          <a:lstStyle/>
          <a:p>
            <a:pPr marL="68580" indent="0" algn="ctr">
              <a:buNone/>
            </a:pPr>
            <a:r>
              <a:rPr lang="en-US" dirty="0"/>
              <a:t>How can we improve this/see all around?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6E961F3-11A2-4A40-B033-41E7861576E5}"/>
              </a:ext>
            </a:extLst>
          </p:cNvPr>
          <p:cNvCxnSpPr/>
          <p:nvPr/>
        </p:nvCxnSpPr>
        <p:spPr>
          <a:xfrm>
            <a:off x="3586804" y="2799656"/>
            <a:ext cx="168324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1A0B77-06A6-DD45-ABC1-2220E020767F}"/>
              </a:ext>
            </a:extLst>
          </p:cNvPr>
          <p:cNvCxnSpPr/>
          <p:nvPr/>
        </p:nvCxnSpPr>
        <p:spPr>
          <a:xfrm flipH="1">
            <a:off x="3586804" y="3184096"/>
            <a:ext cx="168324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964B07C-8569-114F-8DF3-AE2A3BA93F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78" r="12289" b="44539"/>
          <a:stretch/>
        </p:blipFill>
        <p:spPr bwMode="auto">
          <a:xfrm rot="5400000">
            <a:off x="2434005" y="2729781"/>
            <a:ext cx="1303020" cy="631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phic 8" descr="Target">
            <a:extLst>
              <a:ext uri="{FF2B5EF4-FFF2-40B4-BE49-F238E27FC236}">
                <a16:creationId xmlns:a16="http://schemas.microsoft.com/office/drawing/2014/main" id="{6EC09DFB-14EC-734F-ACE5-D19CD73D7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3061" y="2443263"/>
            <a:ext cx="1203857" cy="1203960"/>
          </a:xfrm>
          <a:prstGeom prst="rect">
            <a:avLst/>
          </a:prstGeom>
        </p:spPr>
      </p:pic>
      <p:pic>
        <p:nvPicPr>
          <p:cNvPr id="16" name="Content Placeholder 1">
            <a:extLst>
              <a:ext uri="{FF2B5EF4-FFF2-40B4-BE49-F238E27FC236}">
                <a16:creationId xmlns:a16="http://schemas.microsoft.com/office/drawing/2014/main" id="{A0FDBCB0-2034-CF45-88DC-D32174C029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20" grpId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93775"/>
          </a:xfrm>
        </p:spPr>
        <p:txBody>
          <a:bodyPr/>
          <a:lstStyle/>
          <a:p>
            <a:pPr algn="ctr"/>
            <a:r>
              <a:rPr lang="en-GB" dirty="0"/>
              <a:t>What will this code do?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4797152"/>
            <a:ext cx="8352927" cy="1543534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Have a think about this piece of code. What does it do?</a:t>
            </a:r>
          </a:p>
        </p:txBody>
      </p:sp>
      <p:pic>
        <p:nvPicPr>
          <p:cNvPr id="8" name="Content Placeholder 1">
            <a:extLst>
              <a:ext uri="{FF2B5EF4-FFF2-40B4-BE49-F238E27FC236}">
                <a16:creationId xmlns:a16="http://schemas.microsoft.com/office/drawing/2014/main" id="{7DCA4033-1106-2344-8F0F-E86B349CB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AA876F-4652-A347-AB0B-3980144CCB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029482"/>
            <a:ext cx="4320480" cy="240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1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56612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Make the Scanner Bot Body</a:t>
            </a:r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2708920"/>
            <a:ext cx="6777317" cy="3123709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If using the template, cut, fold and glue it together to make your Scanner Bot.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7957DC-6F38-9246-84B9-4F83853F0B46}"/>
              </a:ext>
            </a:extLst>
          </p:cNvPr>
          <p:cNvSpPr/>
          <p:nvPr/>
        </p:nvSpPr>
        <p:spPr>
          <a:xfrm>
            <a:off x="35496" y="319490"/>
            <a:ext cx="496680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*Move to where appropriate*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792A6-EE26-0B48-827C-1098BF8D8B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3892">
            <a:off x="1484945" y="4011303"/>
            <a:ext cx="2534954" cy="1792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C20600-B9C9-0840-9187-BD408AEFDC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29472">
            <a:off x="4987599" y="4003236"/>
            <a:ext cx="2538479" cy="1795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805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0123" y="736424"/>
            <a:ext cx="7024744" cy="67314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Scanner Bot Time!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1560" y="1484784"/>
            <a:ext cx="8064896" cy="4636792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en-US" dirty="0"/>
              <a:t>Work towards the following:</a:t>
            </a:r>
          </a:p>
          <a:p>
            <a:r>
              <a:rPr lang="en-US" dirty="0"/>
              <a:t>Motor turns continuously</a:t>
            </a:r>
          </a:p>
          <a:p>
            <a:r>
              <a:rPr lang="en-US" dirty="0"/>
              <a:t>Motor turns with Sparkle lit</a:t>
            </a:r>
          </a:p>
          <a:p>
            <a:r>
              <a:rPr lang="en-US" dirty="0"/>
              <a:t>Motor stops when the Ultrasonic detects an object that is too close; Sparkle changes </a:t>
            </a:r>
            <a:r>
              <a:rPr lang="en-US" dirty="0" err="1"/>
              <a:t>colour</a:t>
            </a:r>
            <a:r>
              <a:rPr lang="en-US"/>
              <a:t>.</a:t>
            </a:r>
            <a:endParaRPr lang="en-US" dirty="0"/>
          </a:p>
          <a:p>
            <a:r>
              <a:rPr lang="en-US" dirty="0"/>
              <a:t>Flash the Sparkle whilst the motor is stopped.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Final Criteria:</a:t>
            </a:r>
          </a:p>
          <a:p>
            <a:r>
              <a:rPr lang="en-US" dirty="0"/>
              <a:t>Scanner Bot will turn, with the Sparkle lit</a:t>
            </a:r>
          </a:p>
          <a:p>
            <a:r>
              <a:rPr lang="en-US" dirty="0"/>
              <a:t>It will stop when it detects an object, and flash its Sparkle</a:t>
            </a:r>
          </a:p>
          <a:p>
            <a:r>
              <a:rPr lang="en-US" dirty="0"/>
              <a:t>It will continue turning when the object ‘leaves’.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Greater Depth Extension:</a:t>
            </a:r>
          </a:p>
          <a:p>
            <a:pPr marL="525780" indent="-457200">
              <a:buFont typeface="+mj-lt"/>
              <a:buAutoNum type="arabicPeriod"/>
            </a:pPr>
            <a:r>
              <a:rPr lang="en-US" dirty="0"/>
              <a:t>Use the Servo to open and close the mouth.</a:t>
            </a:r>
          </a:p>
          <a:p>
            <a:pPr marL="525780" indent="-457200">
              <a:buFont typeface="+mj-lt"/>
              <a:buAutoNum type="arabicPeriod"/>
            </a:pPr>
            <a:r>
              <a:rPr lang="en-US" dirty="0"/>
              <a:t>Make the Scanner Bot turn in a random direction each time.</a:t>
            </a:r>
          </a:p>
          <a:p>
            <a:endParaRPr lang="en-US" dirty="0"/>
          </a:p>
        </p:txBody>
      </p:sp>
      <p:pic>
        <p:nvPicPr>
          <p:cNvPr id="9" name="Content Placeholder 1">
            <a:extLst>
              <a:ext uri="{FF2B5EF4-FFF2-40B4-BE49-F238E27FC236}">
                <a16:creationId xmlns:a16="http://schemas.microsoft.com/office/drawing/2014/main" id="{9A18C228-A357-7946-B3A2-C64DE9F96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654" y="30591"/>
            <a:ext cx="531580" cy="5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0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6194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en-GB" dirty="0"/>
              <a:t>Plenary: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45FF9DF-4408-F440-8261-C691BA1A77F1}"/>
              </a:ext>
            </a:extLst>
          </p:cNvPr>
          <p:cNvSpPr txBox="1">
            <a:spLocks/>
          </p:cNvSpPr>
          <p:nvPr/>
        </p:nvSpPr>
        <p:spPr>
          <a:xfrm>
            <a:off x="611560" y="1484784"/>
            <a:ext cx="8064896" cy="4636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Font typeface="Wingdings 2" pitchFamily="18" charset="2"/>
              <a:buNone/>
            </a:pPr>
            <a:r>
              <a:rPr lang="en-US" dirty="0"/>
              <a:t>How well did you meet the Scanner Bot criteria?</a:t>
            </a:r>
          </a:p>
          <a:p>
            <a:pPr marL="68580" indent="0">
              <a:buFont typeface="Wingdings 2" pitchFamily="18" charset="2"/>
              <a:buNone/>
            </a:pPr>
            <a:r>
              <a:rPr lang="en-US" sz="2000" dirty="0"/>
              <a:t>Final Criteria:</a:t>
            </a:r>
          </a:p>
          <a:p>
            <a:r>
              <a:rPr lang="en-US" sz="2000" dirty="0"/>
              <a:t>Scanner Bot will turn, with the Sparkle lit</a:t>
            </a:r>
          </a:p>
          <a:p>
            <a:r>
              <a:rPr lang="en-US" sz="2000" dirty="0"/>
              <a:t>It will stop when it detects an object, and flash its Sparkle</a:t>
            </a:r>
          </a:p>
          <a:p>
            <a:r>
              <a:rPr lang="en-US" sz="2000" dirty="0"/>
              <a:t>It will continue turning when the object ‘leaves’.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Can anyone think of an extension to this project?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How else could we use the components from this project e.g. the Ultrasonic?</a:t>
            </a:r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AA297B-8848-FC4B-B493-60DF9185D9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481" y="4802445"/>
            <a:ext cx="1363038" cy="4804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69BFD2-C8BF-0D46-A80F-47A065754FD8}"/>
              </a:ext>
            </a:extLst>
          </p:cNvPr>
          <p:cNvSpPr/>
          <p:nvPr/>
        </p:nvSpPr>
        <p:spPr>
          <a:xfrm>
            <a:off x="1547664" y="5373216"/>
            <a:ext cx="6174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</a:rPr>
              <a:t>This work is licensed under the Creative Commons Attribution-</a:t>
            </a:r>
            <a:r>
              <a:rPr lang="en-GB" sz="1400" dirty="0" err="1">
                <a:latin typeface="Arial" panose="020B0604020202020204" pitchFamily="34" charset="0"/>
              </a:rPr>
              <a:t>ShareAlike</a:t>
            </a:r>
            <a:r>
              <a:rPr lang="en-GB" sz="1400" dirty="0">
                <a:latin typeface="Arial" panose="020B0604020202020204" pitchFamily="34" charset="0"/>
              </a:rPr>
              <a:t> 4.0 International License. To view a copy of this license, visit </a:t>
            </a:r>
            <a:r>
              <a:rPr lang="en-GB" sz="1400" u="sng" dirty="0">
                <a:latin typeface="Arial" panose="020B0604020202020204" pitchFamily="34" charset="0"/>
                <a:hlinkClick r:id="rId3"/>
              </a:rPr>
              <a:t>www.creativecommons.org/licenses/by-sa/4.0/</a:t>
            </a:r>
            <a:r>
              <a:rPr lang="en-GB" sz="1400" dirty="0">
                <a:latin typeface="Arial" panose="020B0604020202020204" pitchFamily="34" charset="0"/>
                <a:hlinkClick r:id="rId3"/>
              </a:rPr>
              <a:t> </a:t>
            </a:r>
            <a:r>
              <a:rPr lang="en-GB" sz="1400" dirty="0">
                <a:latin typeface="Arial" panose="020B0604020202020204" pitchFamily="34" charset="0"/>
              </a:rPr>
              <a:t>For permissions or attribution contact: </a:t>
            </a:r>
            <a:r>
              <a:rPr lang="en-GB" sz="1400" u="sng" dirty="0">
                <a:latin typeface="Arial" panose="020B0604020202020204" pitchFamily="34" charset="0"/>
                <a:hlinkClick r:id="rId4"/>
              </a:rPr>
              <a:t>www.redfernelectronics.co.uk</a:t>
            </a:r>
            <a:endParaRPr lang="en-GB" sz="140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664A3E-007D-8649-81AB-867997C013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840" y="1844824"/>
            <a:ext cx="5292080" cy="150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3845</TotalTime>
  <Words>338</Words>
  <Application>Microsoft Macintosh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Comic Sans MS</vt:lpstr>
      <vt:lpstr>Wingdings 2</vt:lpstr>
      <vt:lpstr>Austin</vt:lpstr>
      <vt:lpstr>LO: To use selection within a program</vt:lpstr>
      <vt:lpstr>Scanner Bots</vt:lpstr>
      <vt:lpstr>This is an Ultrasonic Distance Sensor</vt:lpstr>
      <vt:lpstr>The field of view of the Ultrasonic is quite narrow.</vt:lpstr>
      <vt:lpstr>What will this code do?</vt:lpstr>
      <vt:lpstr>Make the Scanner Bot Body</vt:lpstr>
      <vt:lpstr>Scanner Bot Time!</vt:lpstr>
      <vt:lpstr>Plenary: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67</cp:revision>
  <dcterms:created xsi:type="dcterms:W3CDTF">2017-08-17T14:41:08Z</dcterms:created>
  <dcterms:modified xsi:type="dcterms:W3CDTF">2020-02-21T12:13:23Z</dcterms:modified>
</cp:coreProperties>
</file>