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257" r:id="rId3"/>
    <p:sldId id="278" r:id="rId4"/>
    <p:sldId id="283" r:id="rId5"/>
    <p:sldId id="286" r:id="rId6"/>
    <p:sldId id="263" r:id="rId7"/>
    <p:sldId id="285" r:id="rId8"/>
    <p:sldId id="265" r:id="rId9"/>
    <p:sldId id="28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78"/>
            <p14:sldId id="283"/>
            <p14:sldId id="286"/>
            <p14:sldId id="263"/>
            <p14:sldId id="285"/>
            <p14:sldId id="265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29" autoAdjust="0"/>
    <p:restoredTop sz="94679" autoAdjust="0"/>
  </p:normalViewPr>
  <p:slideViewPr>
    <p:cSldViewPr>
      <p:cViewPr varScale="1">
        <p:scale>
          <a:sx n="216" d="100"/>
          <a:sy n="216" d="100"/>
        </p:scale>
        <p:origin x="2288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G3gAnHiiBg?t=4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/>
              <a:t>LO: To programmatically control a mechanism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Context: Moving eye picture</a:t>
            </a:r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is a moving eye picture?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GB" u="sng" dirty="0">
                <a:hlinkClick r:id="rId3"/>
              </a:rPr>
              <a:t>https://youtu.be/zG3gAnHiiBg?t=42</a:t>
            </a:r>
            <a:r>
              <a:rPr lang="en-GB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Discuss: </a:t>
            </a:r>
            <a:br>
              <a:rPr lang="en-GB" dirty="0"/>
            </a:br>
            <a:endParaRPr lang="en-GB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715642-B831-E745-A8EC-BF51CB0DF03C}"/>
              </a:ext>
            </a:extLst>
          </p:cNvPr>
          <p:cNvSpPr txBox="1"/>
          <p:nvPr/>
        </p:nvSpPr>
        <p:spPr>
          <a:xfrm>
            <a:off x="1043490" y="1889972"/>
            <a:ext cx="388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you think this would work?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53546B-EB14-F641-93D4-8BEAFCFF0DB8}"/>
              </a:ext>
            </a:extLst>
          </p:cNvPr>
          <p:cNvSpPr txBox="1"/>
          <p:nvPr/>
        </p:nvSpPr>
        <p:spPr>
          <a:xfrm>
            <a:off x="971600" y="4221088"/>
            <a:ext cx="5008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could you use the Crumble to control it?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994212-76DE-284E-89EE-002E66DF6A8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1124744"/>
            <a:ext cx="2327466" cy="168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883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Servo Motor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516F3EA8-26E5-1348-A550-C890692D9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1530" y="2420888"/>
            <a:ext cx="2455118" cy="24551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4259CB-27FC-7646-9F86-325DAD57FF39}"/>
              </a:ext>
            </a:extLst>
          </p:cNvPr>
          <p:cNvSpPr txBox="1"/>
          <p:nvPr/>
        </p:nvSpPr>
        <p:spPr>
          <a:xfrm>
            <a:off x="899592" y="2929169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a Servo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898518-C09B-714B-8AD9-3627016AA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2513906"/>
            <a:ext cx="3312368" cy="248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531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Making the picture and frame…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268D50-BCEB-4847-A4F8-305AC4E92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16C14F-D077-1E45-82F6-AB432C8CB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2323652"/>
            <a:ext cx="4066282" cy="30548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FE74EC1-21A0-B944-9CC1-B290369F303C}"/>
              </a:ext>
            </a:extLst>
          </p:cNvPr>
          <p:cNvSpPr txBox="1"/>
          <p:nvPr/>
        </p:nvSpPr>
        <p:spPr>
          <a:xfrm>
            <a:off x="539552" y="5575706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of the biggest things to watch out for is when attaching the servo – </a:t>
            </a:r>
            <a:r>
              <a:rPr lang="en-GB" i="1" dirty="0"/>
              <a:t>make sure that the arm can move enough (it is possible to incorrectly attach it).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8794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1027664"/>
            <a:ext cx="8064896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Get the eyes to move from one side to the other.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241B09-A2FC-A34D-ABDB-FF400CF01F7C}"/>
              </a:ext>
            </a:extLst>
          </p:cNvPr>
          <p:cNvSpPr txBox="1"/>
          <p:nvPr/>
        </p:nvSpPr>
        <p:spPr>
          <a:xfrm>
            <a:off x="611560" y="2420888"/>
            <a:ext cx="7778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is the range of your servo (what angle is it at to look in both directions?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8ECC31-8113-2D48-93A9-3AD719627374}"/>
              </a:ext>
            </a:extLst>
          </p:cNvPr>
          <p:cNvSpPr txBox="1"/>
          <p:nvPr/>
        </p:nvSpPr>
        <p:spPr>
          <a:xfrm>
            <a:off x="971600" y="4437112"/>
            <a:ext cx="4464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use a variable to control the servo.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DC3FAC-244B-1743-A78F-B222AB5C8B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3905498"/>
            <a:ext cx="2013585" cy="143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1027664"/>
            <a:ext cx="7920880" cy="3769488"/>
          </a:xfrm>
        </p:spPr>
        <p:txBody>
          <a:bodyPr>
            <a:normAutofit fontScale="90000"/>
          </a:bodyPr>
          <a:lstStyle/>
          <a:p>
            <a:r>
              <a:rPr lang="en-GB" dirty="0"/>
              <a:t>Greater Depth – </a:t>
            </a:r>
            <a:r>
              <a:rPr lang="en-GB" sz="3200" dirty="0">
                <a:solidFill>
                  <a:schemeClr val="tx1"/>
                </a:solidFill>
              </a:rPr>
              <a:t>We want the eyes to move smoothly from one side to the other. </a:t>
            </a:r>
            <a:br>
              <a:rPr lang="en-GB" sz="3200" dirty="0">
                <a:solidFill>
                  <a:schemeClr val="tx1"/>
                </a:solidFill>
              </a:rPr>
            </a:br>
            <a:br>
              <a:rPr lang="en-GB" sz="3200" dirty="0">
                <a:solidFill>
                  <a:schemeClr val="tx1"/>
                </a:solidFill>
              </a:rPr>
            </a:br>
            <a:br>
              <a:rPr lang="en-GB" sz="32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>How can we achieve this using variable(s) and as efficiently as possible?</a:t>
            </a:r>
            <a:br>
              <a:rPr lang="en-GB" dirty="0"/>
            </a:br>
            <a:endParaRPr lang="en-GB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pic>
        <p:nvPicPr>
          <p:cNvPr id="4" name="IMG_2716">
            <a:hlinkClick r:id="" action="ppaction://media"/>
            <a:extLst>
              <a:ext uri="{FF2B5EF4-FFF2-40B4-BE49-F238E27FC236}">
                <a16:creationId xmlns:a16="http://schemas.microsoft.com/office/drawing/2014/main" id="{C008AB02-6D31-ED42-8A6B-86FD1DAD09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55705" y="3861048"/>
            <a:ext cx="2012529" cy="251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406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/>
          <a:lstStyle/>
          <a:p>
            <a:r>
              <a:rPr lang="en-GB" dirty="0"/>
              <a:t>Plenary: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5745" y="0"/>
            <a:ext cx="757701" cy="54868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654BDF-F805-4E47-8A40-17B94849A247}"/>
              </a:ext>
            </a:extLst>
          </p:cNvPr>
          <p:cNvSpPr txBox="1"/>
          <p:nvPr/>
        </p:nvSpPr>
        <p:spPr>
          <a:xfrm>
            <a:off x="775442" y="1916832"/>
            <a:ext cx="7560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Compare your program/code with a neighbour. Does it look different to yours? Why?</a:t>
            </a:r>
          </a:p>
          <a:p>
            <a:pPr lvl="0"/>
            <a:endParaRPr lang="en-GB" dirty="0"/>
          </a:p>
          <a:p>
            <a:r>
              <a:rPr lang="en-GB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Greater Depth – Explain how you got your program to work.</a:t>
            </a:r>
          </a:p>
          <a:p>
            <a:endParaRPr lang="en-GB" dirty="0"/>
          </a:p>
          <a:p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What would you do to improve your work?</a:t>
            </a:r>
          </a:p>
          <a:p>
            <a:pPr lvl="0"/>
            <a:endParaRPr lang="en-GB" dirty="0"/>
          </a:p>
          <a:p>
            <a:r>
              <a:rPr lang="en-GB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How could you use this in a future project?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1834734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This 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crush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847</TotalTime>
  <Words>227</Words>
  <Application>Microsoft Macintosh PowerPoint</Application>
  <PresentationFormat>On-screen Show (4:3)</PresentationFormat>
  <Paragraphs>27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Comic Sans MS</vt:lpstr>
      <vt:lpstr>Times New Roman</vt:lpstr>
      <vt:lpstr>Wingdings 2</vt:lpstr>
      <vt:lpstr>Austin</vt:lpstr>
      <vt:lpstr>LO: To programmatically control a mechanism</vt:lpstr>
      <vt:lpstr>What is a moving eye picture?</vt:lpstr>
      <vt:lpstr>Discuss:  </vt:lpstr>
      <vt:lpstr>Servo Motor</vt:lpstr>
      <vt:lpstr>Making the picture and frame…</vt:lpstr>
      <vt:lpstr>Get the eyes to move from one side to the other.</vt:lpstr>
      <vt:lpstr>Greater Depth – We want the eyes to move smoothly from one side to the other.    How can we achieve this using variable(s) and as efficiently as possible? </vt:lpstr>
      <vt:lpstr>Plenary: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71</cp:revision>
  <dcterms:created xsi:type="dcterms:W3CDTF">2017-08-17T14:41:08Z</dcterms:created>
  <dcterms:modified xsi:type="dcterms:W3CDTF">2018-10-11T10:19:49Z</dcterms:modified>
</cp:coreProperties>
</file>